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6.xml" ContentType="application/vnd.openxmlformats-officedocument.presentationml.notesSlide+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36"/>
  </p:notesMasterIdLst>
  <p:sldIdLst>
    <p:sldId id="256" r:id="rId2"/>
    <p:sldId id="284" r:id="rId3"/>
    <p:sldId id="290" r:id="rId4"/>
    <p:sldId id="302" r:id="rId5"/>
    <p:sldId id="277" r:id="rId6"/>
    <p:sldId id="289" r:id="rId7"/>
    <p:sldId id="280" r:id="rId8"/>
    <p:sldId id="279" r:id="rId9"/>
    <p:sldId id="278" r:id="rId10"/>
    <p:sldId id="297" r:id="rId11"/>
    <p:sldId id="281" r:id="rId12"/>
    <p:sldId id="291" r:id="rId13"/>
    <p:sldId id="293" r:id="rId14"/>
    <p:sldId id="298" r:id="rId15"/>
    <p:sldId id="311" r:id="rId16"/>
    <p:sldId id="314" r:id="rId17"/>
    <p:sldId id="312" r:id="rId18"/>
    <p:sldId id="309" r:id="rId19"/>
    <p:sldId id="261" r:id="rId20"/>
    <p:sldId id="286" r:id="rId21"/>
    <p:sldId id="287" r:id="rId22"/>
    <p:sldId id="306" r:id="rId23"/>
    <p:sldId id="310" r:id="rId24"/>
    <p:sldId id="304" r:id="rId25"/>
    <p:sldId id="305" r:id="rId26"/>
    <p:sldId id="308" r:id="rId27"/>
    <p:sldId id="307" r:id="rId28"/>
    <p:sldId id="313" r:id="rId29"/>
    <p:sldId id="268" r:id="rId30"/>
    <p:sldId id="276" r:id="rId31"/>
    <p:sldId id="275" r:id="rId32"/>
    <p:sldId id="274" r:id="rId33"/>
    <p:sldId id="269" r:id="rId34"/>
    <p:sldId id="273" r:id="rId3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snapToGrid="0">
      <p:cViewPr varScale="1">
        <p:scale>
          <a:sx n="88" d="100"/>
          <a:sy n="88" d="100"/>
        </p:scale>
        <p:origin x="-1282" y="-77"/>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727A0B-F1F1-4712-BB15-189109C64E1A}" type="doc">
      <dgm:prSet loTypeId="urn:microsoft.com/office/officeart/2005/8/layout/default#1" loCatId="list" qsTypeId="urn:microsoft.com/office/officeart/2005/8/quickstyle/simple1" qsCatId="simple" csTypeId="urn:microsoft.com/office/officeart/2005/8/colors/colorful4" csCatId="colorful" phldr="1"/>
      <dgm:spPr/>
      <dgm:t>
        <a:bodyPr/>
        <a:lstStyle/>
        <a:p>
          <a:endParaRPr lang="en-CA"/>
        </a:p>
      </dgm:t>
    </dgm:pt>
    <dgm:pt modelId="{3A9B62EE-8B1D-4DE2-90E0-B7C8F3AB7995}">
      <dgm:prSet custT="1"/>
      <dgm:spPr/>
      <dgm:t>
        <a:bodyPr/>
        <a:lstStyle/>
        <a:p>
          <a:r>
            <a:rPr lang="en-IN" sz="1400" b="1" dirty="0" smtClean="0">
              <a:latin typeface="Calibri" panose="020F0502020204030204" pitchFamily="34" charset="0"/>
              <a:cs typeface="Calibri" panose="020F0502020204030204" pitchFamily="34" charset="0"/>
            </a:rPr>
            <a:t>Features Selection</a:t>
          </a:r>
        </a:p>
        <a:p>
          <a:r>
            <a:rPr lang="en-IN" sz="1400" dirty="0" smtClean="0">
              <a:latin typeface="Calibri" panose="020F0502020204030204" pitchFamily="34" charset="0"/>
              <a:cs typeface="Calibri" panose="020F0502020204030204" pitchFamily="34" charset="0"/>
            </a:rPr>
            <a:t>The dataset contains a set of 172 features. </a:t>
          </a:r>
          <a:endParaRPr lang="en-CA" sz="1400" dirty="0">
            <a:latin typeface="Calibri" panose="020F0502020204030204" pitchFamily="34" charset="0"/>
            <a:cs typeface="Calibri" panose="020F0502020204030204" pitchFamily="34" charset="0"/>
          </a:endParaRPr>
        </a:p>
      </dgm:t>
    </dgm:pt>
    <dgm:pt modelId="{5CD61979-830F-41A0-AB20-2ECF3CA9DF73}" type="parTrans" cxnId="{5F34C339-B99B-4800-AC89-2A58770E6C49}">
      <dgm:prSet/>
      <dgm:spPr/>
      <dgm:t>
        <a:bodyPr/>
        <a:lstStyle/>
        <a:p>
          <a:endParaRPr lang="en-CA" sz="1600">
            <a:latin typeface="Calibri" panose="020F0502020204030204" pitchFamily="34" charset="0"/>
            <a:cs typeface="Calibri" panose="020F0502020204030204" pitchFamily="34" charset="0"/>
          </a:endParaRPr>
        </a:p>
      </dgm:t>
    </dgm:pt>
    <dgm:pt modelId="{2C2EBA4C-54D1-41FF-A90E-D47784D0886E}" type="sibTrans" cxnId="{5F34C339-B99B-4800-AC89-2A58770E6C49}">
      <dgm:prSet/>
      <dgm:spPr/>
      <dgm:t>
        <a:bodyPr/>
        <a:lstStyle/>
        <a:p>
          <a:endParaRPr lang="en-CA" sz="1600">
            <a:latin typeface="Calibri" panose="020F0502020204030204" pitchFamily="34" charset="0"/>
            <a:cs typeface="Calibri" panose="020F0502020204030204" pitchFamily="34" charset="0"/>
          </a:endParaRPr>
        </a:p>
      </dgm:t>
    </dgm:pt>
    <dgm:pt modelId="{65FD35EC-CCFA-489F-8455-E45DDF3DAE2C}">
      <dgm:prSet custT="1"/>
      <dgm:spPr/>
      <dgm:t>
        <a:bodyPr/>
        <a:lstStyle/>
        <a:p>
          <a:r>
            <a:rPr lang="en-CA" sz="1400" b="1" dirty="0">
              <a:latin typeface="Calibri" panose="020F0502020204030204" pitchFamily="34" charset="0"/>
              <a:cs typeface="Calibri" panose="020F0502020204030204" pitchFamily="34" charset="0"/>
            </a:rPr>
            <a:t>Model </a:t>
          </a:r>
          <a:r>
            <a:rPr lang="en-CA" sz="1400" b="1" dirty="0" smtClean="0">
              <a:latin typeface="Calibri" panose="020F0502020204030204" pitchFamily="34" charset="0"/>
              <a:cs typeface="Calibri" panose="020F0502020204030204" pitchFamily="34" charset="0"/>
            </a:rPr>
            <a:t>Selection</a:t>
          </a:r>
          <a:br>
            <a:rPr lang="en-CA" sz="1400" b="1" dirty="0" smtClean="0">
              <a:latin typeface="Calibri" panose="020F0502020204030204" pitchFamily="34" charset="0"/>
              <a:cs typeface="Calibri" panose="020F0502020204030204" pitchFamily="34" charset="0"/>
            </a:rPr>
          </a:br>
          <a:r>
            <a:rPr lang="en-CA" sz="1400" dirty="0" smtClean="0">
              <a:latin typeface="Calibri" panose="020F0502020204030204" pitchFamily="34" charset="0"/>
              <a:cs typeface="Calibri" panose="020F0502020204030204" pitchFamily="34" charset="0"/>
            </a:rPr>
            <a:t>Tuning and Training of a no. of models with different feature selections</a:t>
          </a:r>
          <a:endParaRPr lang="en-CA" sz="1400" b="1" dirty="0">
            <a:latin typeface="Calibri" panose="020F0502020204030204" pitchFamily="34" charset="0"/>
            <a:cs typeface="Calibri" panose="020F0502020204030204" pitchFamily="34" charset="0"/>
          </a:endParaRPr>
        </a:p>
      </dgm:t>
    </dgm:pt>
    <dgm:pt modelId="{6CBBEB1A-D9EB-461F-AD02-2210C96F5B57}" type="parTrans" cxnId="{9D2112D3-01B1-4B71-AB12-10C0A6D241B2}">
      <dgm:prSet/>
      <dgm:spPr/>
      <dgm:t>
        <a:bodyPr/>
        <a:lstStyle/>
        <a:p>
          <a:endParaRPr lang="en-CA" sz="1600">
            <a:latin typeface="Calibri" panose="020F0502020204030204" pitchFamily="34" charset="0"/>
            <a:cs typeface="Calibri" panose="020F0502020204030204" pitchFamily="34" charset="0"/>
          </a:endParaRPr>
        </a:p>
      </dgm:t>
    </dgm:pt>
    <dgm:pt modelId="{F1BD88AC-C1F4-43F5-A80D-EAAC82E17FDF}" type="sibTrans" cxnId="{9D2112D3-01B1-4B71-AB12-10C0A6D241B2}">
      <dgm:prSet/>
      <dgm:spPr/>
      <dgm:t>
        <a:bodyPr/>
        <a:lstStyle/>
        <a:p>
          <a:endParaRPr lang="en-CA" sz="1600">
            <a:latin typeface="Calibri" panose="020F0502020204030204" pitchFamily="34" charset="0"/>
            <a:cs typeface="Calibri" panose="020F0502020204030204" pitchFamily="34" charset="0"/>
          </a:endParaRPr>
        </a:p>
      </dgm:t>
    </dgm:pt>
    <dgm:pt modelId="{68FB8896-DE21-41DA-9EAB-1257FE1FB274}">
      <dgm:prSet custT="1"/>
      <dgm:spPr/>
      <dgm:t>
        <a:bodyPr/>
        <a:lstStyle/>
        <a:p>
          <a:r>
            <a:rPr lang="en-CA" sz="1400" b="1" dirty="0">
              <a:latin typeface="Calibri" panose="020F0502020204030204" pitchFamily="34" charset="0"/>
              <a:cs typeface="Calibri" panose="020F0502020204030204" pitchFamily="34" charset="0"/>
            </a:rPr>
            <a:t>Integration of UI and Recommender System</a:t>
          </a:r>
        </a:p>
      </dgm:t>
    </dgm:pt>
    <dgm:pt modelId="{9B854CF3-F86A-4F35-8DE9-08DBBA69D539}" type="parTrans" cxnId="{0D04CC50-F2CD-4035-9CD0-48373A377C45}">
      <dgm:prSet/>
      <dgm:spPr/>
      <dgm:t>
        <a:bodyPr/>
        <a:lstStyle/>
        <a:p>
          <a:endParaRPr lang="en-CA" sz="1600">
            <a:latin typeface="Calibri" panose="020F0502020204030204" pitchFamily="34" charset="0"/>
            <a:cs typeface="Calibri" panose="020F0502020204030204" pitchFamily="34" charset="0"/>
          </a:endParaRPr>
        </a:p>
      </dgm:t>
    </dgm:pt>
    <dgm:pt modelId="{1D8E6FF9-D36F-432E-8161-127CD43AA575}" type="sibTrans" cxnId="{0D04CC50-F2CD-4035-9CD0-48373A377C45}">
      <dgm:prSet/>
      <dgm:spPr/>
      <dgm:t>
        <a:bodyPr/>
        <a:lstStyle/>
        <a:p>
          <a:endParaRPr lang="en-CA" sz="1600">
            <a:latin typeface="Calibri" panose="020F0502020204030204" pitchFamily="34" charset="0"/>
            <a:cs typeface="Calibri" panose="020F0502020204030204" pitchFamily="34" charset="0"/>
          </a:endParaRPr>
        </a:p>
      </dgm:t>
    </dgm:pt>
    <dgm:pt modelId="{EB215E96-B5B3-4EDD-9951-782A9605D1AC}">
      <dgm:prSet custT="1"/>
      <dgm:spPr/>
      <dgm:t>
        <a:bodyPr/>
        <a:lstStyle/>
        <a:p>
          <a:r>
            <a:rPr lang="en-CA" sz="1400" b="1" dirty="0">
              <a:latin typeface="Calibri" panose="020F0502020204030204" pitchFamily="34" charset="0"/>
              <a:cs typeface="Calibri" panose="020F0502020204030204" pitchFamily="34" charset="0"/>
            </a:rPr>
            <a:t>UI </a:t>
          </a:r>
          <a:r>
            <a:rPr lang="en-CA" sz="1400" b="1" dirty="0" smtClean="0">
              <a:latin typeface="Calibri" panose="020F0502020204030204" pitchFamily="34" charset="0"/>
              <a:cs typeface="Calibri" panose="020F0502020204030204" pitchFamily="34" charset="0"/>
            </a:rPr>
            <a:t>Design</a:t>
          </a:r>
          <a:br>
            <a:rPr lang="en-CA" sz="1400" b="1" dirty="0" smtClean="0">
              <a:latin typeface="Calibri" panose="020F0502020204030204" pitchFamily="34" charset="0"/>
              <a:cs typeface="Calibri" panose="020F0502020204030204" pitchFamily="34" charset="0"/>
            </a:rPr>
          </a:br>
          <a:r>
            <a:rPr lang="en-CA" sz="1400" b="0" i="0" dirty="0" smtClean="0">
              <a:latin typeface="Calibri" panose="020F0502020204030204" pitchFamily="34" charset="0"/>
              <a:cs typeface="Calibri" panose="020F0502020204030204" pitchFamily="34" charset="0"/>
            </a:rPr>
            <a:t>Presenting </a:t>
          </a:r>
          <a:r>
            <a:rPr lang="en-CA" sz="1400" b="0" i="0" dirty="0" err="1" smtClean="0">
              <a:latin typeface="Calibri" panose="020F0502020204030204" pitchFamily="34" charset="0"/>
              <a:cs typeface="Calibri" panose="020F0502020204030204" pitchFamily="34" charset="0"/>
            </a:rPr>
            <a:t>Anonymized</a:t>
          </a:r>
          <a:r>
            <a:rPr lang="en-CA" sz="1400" b="0" i="0" dirty="0" smtClean="0">
              <a:latin typeface="Calibri" panose="020F0502020204030204" pitchFamily="34" charset="0"/>
              <a:cs typeface="Calibri" panose="020F0502020204030204" pitchFamily="34" charset="0"/>
            </a:rPr>
            <a:t> Data</a:t>
          </a:r>
          <a:endParaRPr lang="en-CA" sz="1400" b="1" dirty="0">
            <a:latin typeface="Calibri" panose="020F0502020204030204" pitchFamily="34" charset="0"/>
            <a:cs typeface="Calibri" panose="020F0502020204030204" pitchFamily="34" charset="0"/>
          </a:endParaRPr>
        </a:p>
      </dgm:t>
    </dgm:pt>
    <dgm:pt modelId="{2B5F94DD-061E-4027-B655-4BC938589F48}" type="parTrans" cxnId="{4C3C0954-0645-4B04-A4C0-9AE8DF80D9D6}">
      <dgm:prSet/>
      <dgm:spPr/>
      <dgm:t>
        <a:bodyPr/>
        <a:lstStyle/>
        <a:p>
          <a:endParaRPr lang="en-US"/>
        </a:p>
      </dgm:t>
    </dgm:pt>
    <dgm:pt modelId="{A2D5CEA1-A482-4552-AD32-F770729CB928}" type="sibTrans" cxnId="{4C3C0954-0645-4B04-A4C0-9AE8DF80D9D6}">
      <dgm:prSet/>
      <dgm:spPr/>
      <dgm:t>
        <a:bodyPr/>
        <a:lstStyle/>
        <a:p>
          <a:endParaRPr lang="en-US"/>
        </a:p>
      </dgm:t>
    </dgm:pt>
    <dgm:pt modelId="{58554715-6897-4225-B4E0-FC54E729BC1E}" type="pres">
      <dgm:prSet presAssocID="{B0727A0B-F1F1-4712-BB15-189109C64E1A}" presName="diagram" presStyleCnt="0">
        <dgm:presLayoutVars>
          <dgm:dir/>
          <dgm:resizeHandles val="exact"/>
        </dgm:presLayoutVars>
      </dgm:prSet>
      <dgm:spPr/>
      <dgm:t>
        <a:bodyPr/>
        <a:lstStyle/>
        <a:p>
          <a:endParaRPr lang="en-US"/>
        </a:p>
      </dgm:t>
    </dgm:pt>
    <dgm:pt modelId="{CC2F14C2-6151-4512-87B0-4BE0EA201472}" type="pres">
      <dgm:prSet presAssocID="{3A9B62EE-8B1D-4DE2-90E0-B7C8F3AB7995}" presName="node" presStyleLbl="node1" presStyleIdx="0" presStyleCnt="4" custLinFactNeighborX="361" custLinFactNeighborY="475">
        <dgm:presLayoutVars>
          <dgm:bulletEnabled val="1"/>
        </dgm:presLayoutVars>
      </dgm:prSet>
      <dgm:spPr>
        <a:prstGeom prst="snip2DiagRect">
          <a:avLst/>
        </a:prstGeom>
      </dgm:spPr>
      <dgm:t>
        <a:bodyPr/>
        <a:lstStyle/>
        <a:p>
          <a:endParaRPr lang="en-US"/>
        </a:p>
      </dgm:t>
    </dgm:pt>
    <dgm:pt modelId="{64ED3125-C3F6-4957-85AA-BCF48DC6706E}" type="pres">
      <dgm:prSet presAssocID="{2C2EBA4C-54D1-41FF-A90E-D47784D0886E}" presName="sibTrans" presStyleCnt="0"/>
      <dgm:spPr/>
    </dgm:pt>
    <dgm:pt modelId="{211B0981-8A51-4835-A42F-A7B944DE98B1}" type="pres">
      <dgm:prSet presAssocID="{65FD35EC-CCFA-489F-8455-E45DDF3DAE2C}" presName="node" presStyleLbl="node1" presStyleIdx="1" presStyleCnt="4" custLinFactNeighborX="1462" custLinFactNeighborY="1791">
        <dgm:presLayoutVars>
          <dgm:bulletEnabled val="1"/>
        </dgm:presLayoutVars>
      </dgm:prSet>
      <dgm:spPr>
        <a:prstGeom prst="snip2DiagRect">
          <a:avLst/>
        </a:prstGeom>
      </dgm:spPr>
      <dgm:t>
        <a:bodyPr/>
        <a:lstStyle/>
        <a:p>
          <a:endParaRPr lang="en-US"/>
        </a:p>
      </dgm:t>
    </dgm:pt>
    <dgm:pt modelId="{AC82795E-0650-4980-9F77-A7D0E586B78B}" type="pres">
      <dgm:prSet presAssocID="{F1BD88AC-C1F4-43F5-A80D-EAAC82E17FDF}" presName="sibTrans" presStyleCnt="0"/>
      <dgm:spPr/>
    </dgm:pt>
    <dgm:pt modelId="{9B208A0D-63FF-4FF5-BB03-5363FB1CE095}" type="pres">
      <dgm:prSet presAssocID="{EB215E96-B5B3-4EDD-9951-782A9605D1AC}" presName="node" presStyleLbl="node1" presStyleIdx="2" presStyleCnt="4" custLinFactNeighborX="358" custLinFactNeighborY="1791">
        <dgm:presLayoutVars>
          <dgm:bulletEnabled val="1"/>
        </dgm:presLayoutVars>
      </dgm:prSet>
      <dgm:spPr>
        <a:prstGeom prst="snip2DiagRect">
          <a:avLst/>
        </a:prstGeom>
      </dgm:spPr>
      <dgm:t>
        <a:bodyPr/>
        <a:lstStyle/>
        <a:p>
          <a:endParaRPr lang="en-US"/>
        </a:p>
      </dgm:t>
    </dgm:pt>
    <dgm:pt modelId="{1D5BCAF6-E4F7-49E5-BB8F-DE981C886524}" type="pres">
      <dgm:prSet presAssocID="{A2D5CEA1-A482-4552-AD32-F770729CB928}" presName="sibTrans" presStyleCnt="0"/>
      <dgm:spPr/>
    </dgm:pt>
    <dgm:pt modelId="{BE364A3A-BDB1-4A09-A7E6-270AF4568A94}" type="pres">
      <dgm:prSet presAssocID="{68FB8896-DE21-41DA-9EAB-1257FE1FB274}" presName="node" presStyleLbl="node1" presStyleIdx="3" presStyleCnt="4" custLinFactNeighborX="-9183" custLinFactNeighborY="-7360">
        <dgm:presLayoutVars>
          <dgm:bulletEnabled val="1"/>
        </dgm:presLayoutVars>
      </dgm:prSet>
      <dgm:spPr>
        <a:prstGeom prst="snip2DiagRect">
          <a:avLst/>
        </a:prstGeom>
      </dgm:spPr>
      <dgm:t>
        <a:bodyPr/>
        <a:lstStyle/>
        <a:p>
          <a:endParaRPr lang="en-US"/>
        </a:p>
      </dgm:t>
    </dgm:pt>
  </dgm:ptLst>
  <dgm:cxnLst>
    <dgm:cxn modelId="{A67755C4-6AA4-4B10-AE1B-FBE1BFF6F5E8}" type="presOf" srcId="{3A9B62EE-8B1D-4DE2-90E0-B7C8F3AB7995}" destId="{CC2F14C2-6151-4512-87B0-4BE0EA201472}" srcOrd="0" destOrd="0" presId="urn:microsoft.com/office/officeart/2005/8/layout/default#1"/>
    <dgm:cxn modelId="{1009E2C2-060C-41C9-AA18-638E62F4FFA0}" type="presOf" srcId="{B0727A0B-F1F1-4712-BB15-189109C64E1A}" destId="{58554715-6897-4225-B4E0-FC54E729BC1E}" srcOrd="0" destOrd="0" presId="urn:microsoft.com/office/officeart/2005/8/layout/default#1"/>
    <dgm:cxn modelId="{4C3C0954-0645-4B04-A4C0-9AE8DF80D9D6}" srcId="{B0727A0B-F1F1-4712-BB15-189109C64E1A}" destId="{EB215E96-B5B3-4EDD-9951-782A9605D1AC}" srcOrd="2" destOrd="0" parTransId="{2B5F94DD-061E-4027-B655-4BC938589F48}" sibTransId="{A2D5CEA1-A482-4552-AD32-F770729CB928}"/>
    <dgm:cxn modelId="{D3630AE2-87BE-42BC-ABB1-B68C34604E0F}" type="presOf" srcId="{EB215E96-B5B3-4EDD-9951-782A9605D1AC}" destId="{9B208A0D-63FF-4FF5-BB03-5363FB1CE095}" srcOrd="0" destOrd="0" presId="urn:microsoft.com/office/officeart/2005/8/layout/default#1"/>
    <dgm:cxn modelId="{9D2112D3-01B1-4B71-AB12-10C0A6D241B2}" srcId="{B0727A0B-F1F1-4712-BB15-189109C64E1A}" destId="{65FD35EC-CCFA-489F-8455-E45DDF3DAE2C}" srcOrd="1" destOrd="0" parTransId="{6CBBEB1A-D9EB-461F-AD02-2210C96F5B57}" sibTransId="{F1BD88AC-C1F4-43F5-A80D-EAAC82E17FDF}"/>
    <dgm:cxn modelId="{5F34C339-B99B-4800-AC89-2A58770E6C49}" srcId="{B0727A0B-F1F1-4712-BB15-189109C64E1A}" destId="{3A9B62EE-8B1D-4DE2-90E0-B7C8F3AB7995}" srcOrd="0" destOrd="0" parTransId="{5CD61979-830F-41A0-AB20-2ECF3CA9DF73}" sibTransId="{2C2EBA4C-54D1-41FF-A90E-D47784D0886E}"/>
    <dgm:cxn modelId="{DCD8638C-F115-4309-A72F-16BF7856B494}" type="presOf" srcId="{68FB8896-DE21-41DA-9EAB-1257FE1FB274}" destId="{BE364A3A-BDB1-4A09-A7E6-270AF4568A94}" srcOrd="0" destOrd="0" presId="urn:microsoft.com/office/officeart/2005/8/layout/default#1"/>
    <dgm:cxn modelId="{0D04CC50-F2CD-4035-9CD0-48373A377C45}" srcId="{B0727A0B-F1F1-4712-BB15-189109C64E1A}" destId="{68FB8896-DE21-41DA-9EAB-1257FE1FB274}" srcOrd="3" destOrd="0" parTransId="{9B854CF3-F86A-4F35-8DE9-08DBBA69D539}" sibTransId="{1D8E6FF9-D36F-432E-8161-127CD43AA575}"/>
    <dgm:cxn modelId="{3B967794-2CEA-4074-A205-7DE5EEAFB902}" type="presOf" srcId="{65FD35EC-CCFA-489F-8455-E45DDF3DAE2C}" destId="{211B0981-8A51-4835-A42F-A7B944DE98B1}" srcOrd="0" destOrd="0" presId="urn:microsoft.com/office/officeart/2005/8/layout/default#1"/>
    <dgm:cxn modelId="{889D3C86-C6AA-4894-BA30-B1889B76B38F}" type="presParOf" srcId="{58554715-6897-4225-B4E0-FC54E729BC1E}" destId="{CC2F14C2-6151-4512-87B0-4BE0EA201472}" srcOrd="0" destOrd="0" presId="urn:microsoft.com/office/officeart/2005/8/layout/default#1"/>
    <dgm:cxn modelId="{77CCCCBA-841C-45AD-8644-024524840B30}" type="presParOf" srcId="{58554715-6897-4225-B4E0-FC54E729BC1E}" destId="{64ED3125-C3F6-4957-85AA-BCF48DC6706E}" srcOrd="1" destOrd="0" presId="urn:microsoft.com/office/officeart/2005/8/layout/default#1"/>
    <dgm:cxn modelId="{AB9A2D13-46CE-4F32-AED7-55C6DDB9882E}" type="presParOf" srcId="{58554715-6897-4225-B4E0-FC54E729BC1E}" destId="{211B0981-8A51-4835-A42F-A7B944DE98B1}" srcOrd="2" destOrd="0" presId="urn:microsoft.com/office/officeart/2005/8/layout/default#1"/>
    <dgm:cxn modelId="{CD97D1DA-0B6F-4E09-B797-6974120B3C16}" type="presParOf" srcId="{58554715-6897-4225-B4E0-FC54E729BC1E}" destId="{AC82795E-0650-4980-9F77-A7D0E586B78B}" srcOrd="3" destOrd="0" presId="urn:microsoft.com/office/officeart/2005/8/layout/default#1"/>
    <dgm:cxn modelId="{3CD34BB0-DABE-44BA-A431-C1A2F015620F}" type="presParOf" srcId="{58554715-6897-4225-B4E0-FC54E729BC1E}" destId="{9B208A0D-63FF-4FF5-BB03-5363FB1CE095}" srcOrd="4" destOrd="0" presId="urn:microsoft.com/office/officeart/2005/8/layout/default#1"/>
    <dgm:cxn modelId="{37AD81BC-0086-4695-9DAD-BCE4C6E246C3}" type="presParOf" srcId="{58554715-6897-4225-B4E0-FC54E729BC1E}" destId="{1D5BCAF6-E4F7-49E5-BB8F-DE981C886524}" srcOrd="5" destOrd="0" presId="urn:microsoft.com/office/officeart/2005/8/layout/default#1"/>
    <dgm:cxn modelId="{F63236C3-9EA0-4923-A7CA-6C85C1E374D9}" type="presParOf" srcId="{58554715-6897-4225-B4E0-FC54E729BC1E}" destId="{BE364A3A-BDB1-4A09-A7E6-270AF4568A94}" srcOrd="6" destOrd="0" presId="urn:microsoft.com/office/officeart/2005/8/layout/default#1"/>
  </dgm:cxnLst>
  <dgm:bg>
    <a:effectLst>
      <a:outerShdw blurRad="63500" sx="102000" sy="102000" algn="ctr" rotWithShape="0">
        <a:prstClr val="black">
          <a:alpha val="40000"/>
        </a:prstClr>
      </a:outerShdw>
    </a:effect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A5D41D-3C26-453B-9070-08034CD221B7}" type="doc">
      <dgm:prSet loTypeId="urn:microsoft.com/office/officeart/2005/8/layout/chevron2" loCatId="list" qsTypeId="urn:microsoft.com/office/officeart/2005/8/quickstyle/simple3" qsCatId="simple" csTypeId="urn:microsoft.com/office/officeart/2005/8/colors/accent1_2" csCatId="accent1" phldr="1"/>
      <dgm:spPr/>
      <dgm:t>
        <a:bodyPr/>
        <a:lstStyle/>
        <a:p>
          <a:endParaRPr lang="en-US"/>
        </a:p>
      </dgm:t>
    </dgm:pt>
    <dgm:pt modelId="{204AFA79-8772-4C60-9FD9-0512B3131073}">
      <dgm:prSet phldrT="[Text]"/>
      <dgm:spPr/>
      <dgm:t>
        <a:bodyPr/>
        <a:lstStyle/>
        <a:p>
          <a:r>
            <a:rPr lang="en-US" dirty="0"/>
            <a:t>Jaskirat Singh</a:t>
          </a:r>
        </a:p>
      </dgm:t>
    </dgm:pt>
    <dgm:pt modelId="{8C10897B-B180-4020-88D4-2ED88BA21B25}" type="parTrans" cxnId="{C3240D6E-D072-4E13-B4B4-7CA13A8D4FF3}">
      <dgm:prSet/>
      <dgm:spPr/>
      <dgm:t>
        <a:bodyPr/>
        <a:lstStyle/>
        <a:p>
          <a:endParaRPr lang="en-US"/>
        </a:p>
      </dgm:t>
    </dgm:pt>
    <dgm:pt modelId="{D81F6D88-A2BE-4DA4-B9A3-45C52D909930}" type="sibTrans" cxnId="{C3240D6E-D072-4E13-B4B4-7CA13A8D4FF3}">
      <dgm:prSet/>
      <dgm:spPr/>
      <dgm:t>
        <a:bodyPr/>
        <a:lstStyle/>
        <a:p>
          <a:endParaRPr lang="en-US"/>
        </a:p>
      </dgm:t>
    </dgm:pt>
    <dgm:pt modelId="{599B6ECE-062D-40C4-BDCB-018EBB2B2728}">
      <dgm:prSet phldrT="[Text]" custT="1"/>
      <dgm:spPr/>
      <dgm:t>
        <a:bodyPr/>
        <a:lstStyle/>
        <a:p>
          <a:r>
            <a:rPr lang="en-US" sz="1100" b="0" dirty="0"/>
            <a:t>Data Collection</a:t>
          </a:r>
          <a:endParaRPr lang="en-US" sz="1100" dirty="0"/>
        </a:p>
      </dgm:t>
    </dgm:pt>
    <dgm:pt modelId="{0762FBDA-6D5A-4860-A3E6-BE218B7DF1A6}" type="parTrans" cxnId="{8AA657F4-095D-40AC-A7FF-B6F48C07032F}">
      <dgm:prSet/>
      <dgm:spPr/>
      <dgm:t>
        <a:bodyPr/>
        <a:lstStyle/>
        <a:p>
          <a:endParaRPr lang="en-US"/>
        </a:p>
      </dgm:t>
    </dgm:pt>
    <dgm:pt modelId="{CED1BB98-43C0-41C4-88F0-8A27F2CBCB4F}" type="sibTrans" cxnId="{8AA657F4-095D-40AC-A7FF-B6F48C07032F}">
      <dgm:prSet/>
      <dgm:spPr/>
      <dgm:t>
        <a:bodyPr/>
        <a:lstStyle/>
        <a:p>
          <a:endParaRPr lang="en-US"/>
        </a:p>
      </dgm:t>
    </dgm:pt>
    <dgm:pt modelId="{651C92E4-E3C3-4C8A-AF7B-583CD04D9077}">
      <dgm:prSet phldrT="[Text]" custT="1"/>
      <dgm:spPr/>
      <dgm:t>
        <a:bodyPr/>
        <a:lstStyle/>
        <a:p>
          <a:r>
            <a:rPr lang="en-US" sz="1100" b="0" dirty="0"/>
            <a:t>Setup of Django Framework</a:t>
          </a:r>
          <a:endParaRPr lang="en-US" sz="1100" dirty="0"/>
        </a:p>
      </dgm:t>
    </dgm:pt>
    <dgm:pt modelId="{6B5A41B1-22CC-4834-8B5F-6EEA874DD326}" type="parTrans" cxnId="{DA498D49-7CBE-41E4-93F4-46B288B18CB9}">
      <dgm:prSet/>
      <dgm:spPr/>
      <dgm:t>
        <a:bodyPr/>
        <a:lstStyle/>
        <a:p>
          <a:endParaRPr lang="en-US"/>
        </a:p>
      </dgm:t>
    </dgm:pt>
    <dgm:pt modelId="{F28E5F99-7B2F-41FA-860B-1AF47A13E847}" type="sibTrans" cxnId="{DA498D49-7CBE-41E4-93F4-46B288B18CB9}">
      <dgm:prSet/>
      <dgm:spPr/>
      <dgm:t>
        <a:bodyPr/>
        <a:lstStyle/>
        <a:p>
          <a:endParaRPr lang="en-US"/>
        </a:p>
      </dgm:t>
    </dgm:pt>
    <dgm:pt modelId="{FD5A2714-657E-4B51-9211-E306F8F4A01B}">
      <dgm:prSet phldrT="[Text]"/>
      <dgm:spPr/>
      <dgm:t>
        <a:bodyPr/>
        <a:lstStyle/>
        <a:p>
          <a:r>
            <a:rPr lang="en-US" dirty="0"/>
            <a:t>Samarth Patel</a:t>
          </a:r>
        </a:p>
      </dgm:t>
    </dgm:pt>
    <dgm:pt modelId="{D9432B46-3F0A-4795-A88F-6A8D2B8D88A7}" type="parTrans" cxnId="{2E9A3207-1F12-4B11-8D13-563AD22B17EB}">
      <dgm:prSet/>
      <dgm:spPr/>
      <dgm:t>
        <a:bodyPr/>
        <a:lstStyle/>
        <a:p>
          <a:endParaRPr lang="en-US"/>
        </a:p>
      </dgm:t>
    </dgm:pt>
    <dgm:pt modelId="{8B05F2A9-A688-4E1E-A1DE-C11ADECCE749}" type="sibTrans" cxnId="{2E9A3207-1F12-4B11-8D13-563AD22B17EB}">
      <dgm:prSet/>
      <dgm:spPr/>
      <dgm:t>
        <a:bodyPr/>
        <a:lstStyle/>
        <a:p>
          <a:endParaRPr lang="en-US"/>
        </a:p>
      </dgm:t>
    </dgm:pt>
    <dgm:pt modelId="{B0AF6037-307E-4614-AF68-A8FE6333B7AD}">
      <dgm:prSet phldrT="[Text]" custT="1"/>
      <dgm:spPr/>
      <dgm:t>
        <a:bodyPr/>
        <a:lstStyle/>
        <a:p>
          <a:r>
            <a:rPr lang="en-US" sz="1100" b="0" dirty="0"/>
            <a:t>Data Preprocessing</a:t>
          </a:r>
          <a:endParaRPr lang="en-US" sz="1100" dirty="0"/>
        </a:p>
      </dgm:t>
    </dgm:pt>
    <dgm:pt modelId="{3DE4E632-20DD-48A1-84E9-965A36193011}" type="parTrans" cxnId="{886F312D-47ED-4B80-A6EF-52536AC4204C}">
      <dgm:prSet/>
      <dgm:spPr/>
      <dgm:t>
        <a:bodyPr/>
        <a:lstStyle/>
        <a:p>
          <a:endParaRPr lang="en-US"/>
        </a:p>
      </dgm:t>
    </dgm:pt>
    <dgm:pt modelId="{495379FF-C3B6-441F-B9A5-152D042BE19F}" type="sibTrans" cxnId="{886F312D-47ED-4B80-A6EF-52536AC4204C}">
      <dgm:prSet/>
      <dgm:spPr/>
      <dgm:t>
        <a:bodyPr/>
        <a:lstStyle/>
        <a:p>
          <a:endParaRPr lang="en-US"/>
        </a:p>
      </dgm:t>
    </dgm:pt>
    <dgm:pt modelId="{45470A1B-1256-496F-8BFB-085D976FC486}">
      <dgm:prSet phldrT="[Text]" custT="1"/>
      <dgm:spPr/>
      <dgm:t>
        <a:bodyPr/>
        <a:lstStyle/>
        <a:p>
          <a:r>
            <a:rPr lang="en-US" sz="1100" b="0" dirty="0"/>
            <a:t>Implementation of HRS</a:t>
          </a:r>
          <a:endParaRPr lang="en-US" sz="1100" dirty="0"/>
        </a:p>
      </dgm:t>
    </dgm:pt>
    <dgm:pt modelId="{5F4239A7-F3AB-4224-8AB0-040ABE3E32D0}" type="parTrans" cxnId="{D9146DF5-75FE-4722-BD68-47405A89D1A1}">
      <dgm:prSet/>
      <dgm:spPr/>
      <dgm:t>
        <a:bodyPr/>
        <a:lstStyle/>
        <a:p>
          <a:endParaRPr lang="en-US"/>
        </a:p>
      </dgm:t>
    </dgm:pt>
    <dgm:pt modelId="{5B1084E7-9377-48ED-A410-ED66B2FA00CC}" type="sibTrans" cxnId="{D9146DF5-75FE-4722-BD68-47405A89D1A1}">
      <dgm:prSet/>
      <dgm:spPr/>
      <dgm:t>
        <a:bodyPr/>
        <a:lstStyle/>
        <a:p>
          <a:endParaRPr lang="en-US"/>
        </a:p>
      </dgm:t>
    </dgm:pt>
    <dgm:pt modelId="{E45C6D7D-1903-47DC-9185-20281D109FC7}">
      <dgm:prSet phldrT="[Text]"/>
      <dgm:spPr/>
      <dgm:t>
        <a:bodyPr/>
        <a:lstStyle/>
        <a:p>
          <a:r>
            <a:rPr lang="en-US" dirty="0" err="1"/>
            <a:t>Pamila</a:t>
          </a:r>
          <a:r>
            <a:rPr lang="en-US" dirty="0"/>
            <a:t> </a:t>
          </a:r>
          <a:r>
            <a:rPr lang="en-US" dirty="0" err="1"/>
            <a:t>Viswanathan</a:t>
          </a:r>
          <a:endParaRPr lang="en-US" dirty="0"/>
        </a:p>
      </dgm:t>
    </dgm:pt>
    <dgm:pt modelId="{94EEE7BD-A275-40C8-AE3C-79F28EB1DAE5}" type="parTrans" cxnId="{080E72FE-6652-4CCC-A7F8-936359A05E95}">
      <dgm:prSet/>
      <dgm:spPr/>
      <dgm:t>
        <a:bodyPr/>
        <a:lstStyle/>
        <a:p>
          <a:endParaRPr lang="en-US"/>
        </a:p>
      </dgm:t>
    </dgm:pt>
    <dgm:pt modelId="{1408594E-130F-4F79-9E05-1146BCF0F45A}" type="sibTrans" cxnId="{080E72FE-6652-4CCC-A7F8-936359A05E95}">
      <dgm:prSet/>
      <dgm:spPr/>
      <dgm:t>
        <a:bodyPr/>
        <a:lstStyle/>
        <a:p>
          <a:endParaRPr lang="en-US"/>
        </a:p>
      </dgm:t>
    </dgm:pt>
    <dgm:pt modelId="{2A1E075E-FFB4-4468-B79D-F3F76BCA5F5D}">
      <dgm:prSet phldrT="[Text]" custT="1"/>
      <dgm:spPr/>
      <dgm:t>
        <a:bodyPr/>
        <a:lstStyle/>
        <a:p>
          <a:r>
            <a:rPr lang="en-US" sz="1100" b="0" dirty="0"/>
            <a:t>Data Validation</a:t>
          </a:r>
          <a:endParaRPr lang="en-US" sz="1100" dirty="0"/>
        </a:p>
      </dgm:t>
    </dgm:pt>
    <dgm:pt modelId="{077D93F6-4E01-4DE5-893C-9281B09F42AB}" type="parTrans" cxnId="{F8E52363-5BDD-45E4-BC19-B7498EF7D166}">
      <dgm:prSet/>
      <dgm:spPr/>
      <dgm:t>
        <a:bodyPr/>
        <a:lstStyle/>
        <a:p>
          <a:endParaRPr lang="en-US"/>
        </a:p>
      </dgm:t>
    </dgm:pt>
    <dgm:pt modelId="{B48B0ED8-4D60-4023-9682-9DD4D9C0AD82}" type="sibTrans" cxnId="{F8E52363-5BDD-45E4-BC19-B7498EF7D166}">
      <dgm:prSet/>
      <dgm:spPr/>
      <dgm:t>
        <a:bodyPr/>
        <a:lstStyle/>
        <a:p>
          <a:endParaRPr lang="en-US"/>
        </a:p>
      </dgm:t>
    </dgm:pt>
    <dgm:pt modelId="{5671B73F-A17E-46C4-8D4D-2D3AA522D03C}">
      <dgm:prSet phldrT="[Text]" custT="1"/>
      <dgm:spPr/>
      <dgm:t>
        <a:bodyPr/>
        <a:lstStyle/>
        <a:p>
          <a:r>
            <a:rPr lang="en-US" sz="1100" b="0" dirty="0"/>
            <a:t>Implementation of HRS</a:t>
          </a:r>
          <a:endParaRPr lang="en-US" sz="1100" dirty="0"/>
        </a:p>
      </dgm:t>
    </dgm:pt>
    <dgm:pt modelId="{CEA8F1AB-17F0-4316-A4F4-E7AF1BADD90B}" type="parTrans" cxnId="{249FC22C-7C6F-4E67-9790-D7FF172CAAAE}">
      <dgm:prSet/>
      <dgm:spPr/>
      <dgm:t>
        <a:bodyPr/>
        <a:lstStyle/>
        <a:p>
          <a:endParaRPr lang="en-US"/>
        </a:p>
      </dgm:t>
    </dgm:pt>
    <dgm:pt modelId="{03077144-A087-4C3E-9096-B45990E4D4EF}" type="sibTrans" cxnId="{249FC22C-7C6F-4E67-9790-D7FF172CAAAE}">
      <dgm:prSet/>
      <dgm:spPr/>
      <dgm:t>
        <a:bodyPr/>
        <a:lstStyle/>
        <a:p>
          <a:endParaRPr lang="en-US"/>
        </a:p>
      </dgm:t>
    </dgm:pt>
    <dgm:pt modelId="{A3AFB8C0-164B-4EF1-AE01-EFE987161103}">
      <dgm:prSet phldrT="[Text]" custT="1"/>
      <dgm:spPr/>
      <dgm:t>
        <a:bodyPr/>
        <a:lstStyle/>
        <a:p>
          <a:r>
            <a:rPr lang="en-US" sz="1100" b="0" dirty="0"/>
            <a:t>UI Design and Implementation</a:t>
          </a:r>
          <a:endParaRPr lang="en-US" sz="1100" dirty="0"/>
        </a:p>
      </dgm:t>
    </dgm:pt>
    <dgm:pt modelId="{61696130-6050-4097-ACB5-9DFD1D887E81}" type="parTrans" cxnId="{B257BCE6-B694-4E07-A2F6-393DAB1B3DA4}">
      <dgm:prSet/>
      <dgm:spPr/>
      <dgm:t>
        <a:bodyPr/>
        <a:lstStyle/>
        <a:p>
          <a:endParaRPr lang="en-US"/>
        </a:p>
      </dgm:t>
    </dgm:pt>
    <dgm:pt modelId="{52119734-ADCE-49BD-A363-0BD1DB469BF2}" type="sibTrans" cxnId="{B257BCE6-B694-4E07-A2F6-393DAB1B3DA4}">
      <dgm:prSet/>
      <dgm:spPr/>
      <dgm:t>
        <a:bodyPr/>
        <a:lstStyle/>
        <a:p>
          <a:endParaRPr lang="en-US"/>
        </a:p>
      </dgm:t>
    </dgm:pt>
    <dgm:pt modelId="{005E7F54-0FFE-4299-A2B4-89A0168B4D81}">
      <dgm:prSet phldrT="[Text]" custT="1"/>
      <dgm:spPr/>
      <dgm:t>
        <a:bodyPr/>
        <a:lstStyle/>
        <a:p>
          <a:r>
            <a:rPr lang="en-US" sz="1100" b="0" dirty="0"/>
            <a:t>Deployment and Integration Testing</a:t>
          </a:r>
          <a:endParaRPr lang="en-US" sz="1100" dirty="0"/>
        </a:p>
      </dgm:t>
    </dgm:pt>
    <dgm:pt modelId="{8443A738-ADDD-4900-9FAD-405A74CA66D3}" type="parTrans" cxnId="{0029DE31-78F7-43CA-B314-B64240C9DFD3}">
      <dgm:prSet/>
      <dgm:spPr/>
      <dgm:t>
        <a:bodyPr/>
        <a:lstStyle/>
        <a:p>
          <a:endParaRPr lang="en-US"/>
        </a:p>
      </dgm:t>
    </dgm:pt>
    <dgm:pt modelId="{A46AA44C-AE05-4E30-BC5D-2B76AE2F3374}" type="sibTrans" cxnId="{0029DE31-78F7-43CA-B314-B64240C9DFD3}">
      <dgm:prSet/>
      <dgm:spPr/>
      <dgm:t>
        <a:bodyPr/>
        <a:lstStyle/>
        <a:p>
          <a:endParaRPr lang="en-US"/>
        </a:p>
      </dgm:t>
    </dgm:pt>
    <dgm:pt modelId="{844376B3-39CD-443C-8A28-1BBF40B7CEB7}">
      <dgm:prSet phldrT="[Text]" custT="1"/>
      <dgm:spPr/>
      <dgm:t>
        <a:bodyPr/>
        <a:lstStyle/>
        <a:p>
          <a:r>
            <a:rPr lang="en-US" sz="1100" b="0" dirty="0"/>
            <a:t>Report writing</a:t>
          </a:r>
          <a:endParaRPr lang="en-US" sz="1100" dirty="0"/>
        </a:p>
      </dgm:t>
    </dgm:pt>
    <dgm:pt modelId="{895E6869-48E2-4D12-99F0-D403A4414055}" type="parTrans" cxnId="{E045D5E4-CA92-4DC1-9BFB-FBE67E62EABD}">
      <dgm:prSet/>
      <dgm:spPr/>
      <dgm:t>
        <a:bodyPr/>
        <a:lstStyle/>
        <a:p>
          <a:endParaRPr lang="en-US"/>
        </a:p>
      </dgm:t>
    </dgm:pt>
    <dgm:pt modelId="{34D9A8C0-BAC3-4DCB-8CCC-4E28E85FCD6E}" type="sibTrans" cxnId="{E045D5E4-CA92-4DC1-9BFB-FBE67E62EABD}">
      <dgm:prSet/>
      <dgm:spPr/>
      <dgm:t>
        <a:bodyPr/>
        <a:lstStyle/>
        <a:p>
          <a:endParaRPr lang="en-US"/>
        </a:p>
      </dgm:t>
    </dgm:pt>
    <dgm:pt modelId="{0489B3C5-81B6-4BA4-A62D-86977FB87193}">
      <dgm:prSet phldrT="[Text]" custT="1"/>
      <dgm:spPr/>
      <dgm:t>
        <a:bodyPr/>
        <a:lstStyle/>
        <a:p>
          <a:r>
            <a:rPr lang="en-US" sz="1100" b="0" dirty="0"/>
            <a:t>Unit Testing</a:t>
          </a:r>
          <a:endParaRPr lang="en-US" sz="1100" dirty="0"/>
        </a:p>
      </dgm:t>
    </dgm:pt>
    <dgm:pt modelId="{BADA23CA-8E27-4CA3-BB47-CFFA03EE07A8}" type="parTrans" cxnId="{6085A856-000F-467E-8857-AEBDFAB78B06}">
      <dgm:prSet/>
      <dgm:spPr/>
      <dgm:t>
        <a:bodyPr/>
        <a:lstStyle/>
        <a:p>
          <a:endParaRPr lang="en-US"/>
        </a:p>
      </dgm:t>
    </dgm:pt>
    <dgm:pt modelId="{8AC66CD8-065F-46DF-B3E3-384902FDF802}" type="sibTrans" cxnId="{6085A856-000F-467E-8857-AEBDFAB78B06}">
      <dgm:prSet/>
      <dgm:spPr/>
      <dgm:t>
        <a:bodyPr/>
        <a:lstStyle/>
        <a:p>
          <a:endParaRPr lang="en-US"/>
        </a:p>
      </dgm:t>
    </dgm:pt>
    <dgm:pt modelId="{DEB84802-33B0-4FE6-8F9B-B4B62FA415C1}">
      <dgm:prSet phldrT="[Text]" custT="1"/>
      <dgm:spPr/>
      <dgm:t>
        <a:bodyPr/>
        <a:lstStyle/>
        <a:p>
          <a:r>
            <a:rPr lang="en-US" sz="1100" b="0" dirty="0"/>
            <a:t>Report writing</a:t>
          </a:r>
          <a:endParaRPr lang="en-US" sz="1100" dirty="0"/>
        </a:p>
      </dgm:t>
    </dgm:pt>
    <dgm:pt modelId="{EEB67CED-2F2E-4685-BD92-F3EEF174E7D4}" type="parTrans" cxnId="{F48B7006-A9F5-4CC3-AA9B-B48D72B98CE8}">
      <dgm:prSet/>
      <dgm:spPr/>
      <dgm:t>
        <a:bodyPr/>
        <a:lstStyle/>
        <a:p>
          <a:endParaRPr lang="en-US"/>
        </a:p>
      </dgm:t>
    </dgm:pt>
    <dgm:pt modelId="{03BAFAA4-889F-4E0E-8274-4FB3FABEA287}" type="sibTrans" cxnId="{F48B7006-A9F5-4CC3-AA9B-B48D72B98CE8}">
      <dgm:prSet/>
      <dgm:spPr/>
      <dgm:t>
        <a:bodyPr/>
        <a:lstStyle/>
        <a:p>
          <a:endParaRPr lang="en-US"/>
        </a:p>
      </dgm:t>
    </dgm:pt>
    <dgm:pt modelId="{330D5C1C-169E-4E49-9630-FA1F1496551F}">
      <dgm:prSet phldrT="[Text]" custT="1"/>
      <dgm:spPr/>
      <dgm:t>
        <a:bodyPr/>
        <a:lstStyle/>
        <a:p>
          <a:r>
            <a:rPr lang="en-US" sz="1100" b="0" dirty="0"/>
            <a:t>Visualization</a:t>
          </a:r>
          <a:endParaRPr lang="en-US" sz="1100" dirty="0"/>
        </a:p>
      </dgm:t>
    </dgm:pt>
    <dgm:pt modelId="{AE8B829A-033C-4425-9B20-9B72BE561A29}" type="parTrans" cxnId="{C8D1D9FB-EAAD-4C71-A697-C34EBA6BA83E}">
      <dgm:prSet/>
      <dgm:spPr/>
      <dgm:t>
        <a:bodyPr/>
        <a:lstStyle/>
        <a:p>
          <a:endParaRPr lang="en-US"/>
        </a:p>
      </dgm:t>
    </dgm:pt>
    <dgm:pt modelId="{12E81B1C-4993-40EE-AB83-D5B689B1E76D}" type="sibTrans" cxnId="{C8D1D9FB-EAAD-4C71-A697-C34EBA6BA83E}">
      <dgm:prSet/>
      <dgm:spPr/>
      <dgm:t>
        <a:bodyPr/>
        <a:lstStyle/>
        <a:p>
          <a:endParaRPr lang="en-US"/>
        </a:p>
      </dgm:t>
    </dgm:pt>
    <dgm:pt modelId="{1B8D66A4-91A8-4369-A894-0639EDC15A26}">
      <dgm:prSet phldrT="[Text]" custT="1"/>
      <dgm:spPr/>
      <dgm:t>
        <a:bodyPr/>
        <a:lstStyle/>
        <a:p>
          <a:r>
            <a:rPr lang="en-US" sz="1100" b="0" dirty="0"/>
            <a:t>Report writing </a:t>
          </a:r>
          <a:endParaRPr lang="en-US" sz="1100" dirty="0"/>
        </a:p>
      </dgm:t>
    </dgm:pt>
    <dgm:pt modelId="{4394C88C-FAAD-46BE-9233-9BF114CAFE2B}" type="parTrans" cxnId="{F69C6561-AC8E-47F7-A303-702E3D037B47}">
      <dgm:prSet/>
      <dgm:spPr/>
      <dgm:t>
        <a:bodyPr/>
        <a:lstStyle/>
        <a:p>
          <a:endParaRPr lang="en-US"/>
        </a:p>
      </dgm:t>
    </dgm:pt>
    <dgm:pt modelId="{39EE2377-C5C2-4529-B02D-EF10E7567C6F}" type="sibTrans" cxnId="{F69C6561-AC8E-47F7-A303-702E3D037B47}">
      <dgm:prSet/>
      <dgm:spPr/>
      <dgm:t>
        <a:bodyPr/>
        <a:lstStyle/>
        <a:p>
          <a:endParaRPr lang="en-US"/>
        </a:p>
      </dgm:t>
    </dgm:pt>
    <dgm:pt modelId="{68C939D7-8384-4F0B-ACE1-B45CF1541E0D}">
      <dgm:prSet phldrT="[Text]" custT="1"/>
      <dgm:spPr/>
      <dgm:t>
        <a:bodyPr/>
        <a:lstStyle/>
        <a:p>
          <a:r>
            <a:rPr lang="en-US" sz="1100" b="0" dirty="0"/>
            <a:t>Integration of UI and HRS</a:t>
          </a:r>
          <a:endParaRPr lang="en-US" sz="1100" dirty="0"/>
        </a:p>
      </dgm:t>
    </dgm:pt>
    <dgm:pt modelId="{F03F14D0-D842-4983-B969-9674E16D1A2F}" type="parTrans" cxnId="{C7CF88CE-69D3-4B4F-95F9-9CFA8262916E}">
      <dgm:prSet/>
      <dgm:spPr/>
      <dgm:t>
        <a:bodyPr/>
        <a:lstStyle/>
        <a:p>
          <a:endParaRPr lang="en-US"/>
        </a:p>
      </dgm:t>
    </dgm:pt>
    <dgm:pt modelId="{419E3C21-EA72-42C1-99EE-DBA0048E314E}" type="sibTrans" cxnId="{C7CF88CE-69D3-4B4F-95F9-9CFA8262916E}">
      <dgm:prSet/>
      <dgm:spPr/>
      <dgm:t>
        <a:bodyPr/>
        <a:lstStyle/>
        <a:p>
          <a:endParaRPr lang="en-US"/>
        </a:p>
      </dgm:t>
    </dgm:pt>
    <dgm:pt modelId="{7C0D2D1D-C413-469A-80F2-1F53C64E9CCF}">
      <dgm:prSet phldrT="[Text]" custT="1"/>
      <dgm:spPr/>
      <dgm:t>
        <a:bodyPr/>
        <a:lstStyle/>
        <a:p>
          <a:r>
            <a:rPr lang="en-US" sz="1100" b="0" dirty="0"/>
            <a:t>Tuning of Hyper parameters for HRS</a:t>
          </a:r>
          <a:endParaRPr lang="en-US" sz="1100" dirty="0"/>
        </a:p>
      </dgm:t>
    </dgm:pt>
    <dgm:pt modelId="{12D654FC-DFBD-4771-ABA9-E26C3B13FF10}" type="parTrans" cxnId="{DACF79D4-F72F-4245-8A2C-CAD986837F5C}">
      <dgm:prSet/>
      <dgm:spPr/>
      <dgm:t>
        <a:bodyPr/>
        <a:lstStyle/>
        <a:p>
          <a:endParaRPr lang="en-US"/>
        </a:p>
      </dgm:t>
    </dgm:pt>
    <dgm:pt modelId="{4AEA8E56-56E3-4B34-B4A4-BEF2953655AA}" type="sibTrans" cxnId="{DACF79D4-F72F-4245-8A2C-CAD986837F5C}">
      <dgm:prSet/>
      <dgm:spPr/>
      <dgm:t>
        <a:bodyPr/>
        <a:lstStyle/>
        <a:p>
          <a:endParaRPr lang="en-US"/>
        </a:p>
      </dgm:t>
    </dgm:pt>
    <dgm:pt modelId="{7FC97673-FCA8-46F6-B88D-D54722DE1FD1}" type="pres">
      <dgm:prSet presAssocID="{29A5D41D-3C26-453B-9070-08034CD221B7}" presName="linearFlow" presStyleCnt="0">
        <dgm:presLayoutVars>
          <dgm:dir/>
          <dgm:animLvl val="lvl"/>
          <dgm:resizeHandles val="exact"/>
        </dgm:presLayoutVars>
      </dgm:prSet>
      <dgm:spPr/>
      <dgm:t>
        <a:bodyPr/>
        <a:lstStyle/>
        <a:p>
          <a:endParaRPr lang="en-US"/>
        </a:p>
      </dgm:t>
    </dgm:pt>
    <dgm:pt modelId="{E95A5DDF-A844-43C5-9224-4EC95DB84F1A}" type="pres">
      <dgm:prSet presAssocID="{204AFA79-8772-4C60-9FD9-0512B3131073}" presName="composite" presStyleCnt="0"/>
      <dgm:spPr/>
    </dgm:pt>
    <dgm:pt modelId="{CF6ABA68-7DD1-4D98-BA31-382A625D5F5D}" type="pres">
      <dgm:prSet presAssocID="{204AFA79-8772-4C60-9FD9-0512B3131073}" presName="parentText" presStyleLbl="alignNode1" presStyleIdx="0" presStyleCnt="3">
        <dgm:presLayoutVars>
          <dgm:chMax val="1"/>
          <dgm:bulletEnabled val="1"/>
        </dgm:presLayoutVars>
      </dgm:prSet>
      <dgm:spPr/>
      <dgm:t>
        <a:bodyPr/>
        <a:lstStyle/>
        <a:p>
          <a:endParaRPr lang="en-US"/>
        </a:p>
      </dgm:t>
    </dgm:pt>
    <dgm:pt modelId="{02A46919-BFDE-45EC-8CBC-B9A5351704BE}" type="pres">
      <dgm:prSet presAssocID="{204AFA79-8772-4C60-9FD9-0512B3131073}" presName="descendantText" presStyleLbl="alignAcc1" presStyleIdx="0" presStyleCnt="3">
        <dgm:presLayoutVars>
          <dgm:bulletEnabled val="1"/>
        </dgm:presLayoutVars>
      </dgm:prSet>
      <dgm:spPr/>
      <dgm:t>
        <a:bodyPr/>
        <a:lstStyle/>
        <a:p>
          <a:endParaRPr lang="en-US"/>
        </a:p>
      </dgm:t>
    </dgm:pt>
    <dgm:pt modelId="{39FC4930-41D6-4D7A-82AA-8B4081E2BE12}" type="pres">
      <dgm:prSet presAssocID="{D81F6D88-A2BE-4DA4-B9A3-45C52D909930}" presName="sp" presStyleCnt="0"/>
      <dgm:spPr/>
    </dgm:pt>
    <dgm:pt modelId="{ECF6301C-B0AA-468B-A7E1-AAD61679BC71}" type="pres">
      <dgm:prSet presAssocID="{FD5A2714-657E-4B51-9211-E306F8F4A01B}" presName="composite" presStyleCnt="0"/>
      <dgm:spPr/>
    </dgm:pt>
    <dgm:pt modelId="{D9867FE1-C812-4253-AE9D-5A1D795DAA4C}" type="pres">
      <dgm:prSet presAssocID="{FD5A2714-657E-4B51-9211-E306F8F4A01B}" presName="parentText" presStyleLbl="alignNode1" presStyleIdx="1" presStyleCnt="3">
        <dgm:presLayoutVars>
          <dgm:chMax val="1"/>
          <dgm:bulletEnabled val="1"/>
        </dgm:presLayoutVars>
      </dgm:prSet>
      <dgm:spPr/>
      <dgm:t>
        <a:bodyPr/>
        <a:lstStyle/>
        <a:p>
          <a:endParaRPr lang="en-US"/>
        </a:p>
      </dgm:t>
    </dgm:pt>
    <dgm:pt modelId="{E1063A41-AD66-4008-902A-E1343EBF2569}" type="pres">
      <dgm:prSet presAssocID="{FD5A2714-657E-4B51-9211-E306F8F4A01B}" presName="descendantText" presStyleLbl="alignAcc1" presStyleIdx="1" presStyleCnt="3">
        <dgm:presLayoutVars>
          <dgm:bulletEnabled val="1"/>
        </dgm:presLayoutVars>
      </dgm:prSet>
      <dgm:spPr/>
      <dgm:t>
        <a:bodyPr/>
        <a:lstStyle/>
        <a:p>
          <a:endParaRPr lang="en-US"/>
        </a:p>
      </dgm:t>
    </dgm:pt>
    <dgm:pt modelId="{0296DF95-10FA-49F4-B235-09DF9A04CEA5}" type="pres">
      <dgm:prSet presAssocID="{8B05F2A9-A688-4E1E-A1DE-C11ADECCE749}" presName="sp" presStyleCnt="0"/>
      <dgm:spPr/>
    </dgm:pt>
    <dgm:pt modelId="{1D0D05BD-755F-420E-A263-9F01DC3BE491}" type="pres">
      <dgm:prSet presAssocID="{E45C6D7D-1903-47DC-9185-20281D109FC7}" presName="composite" presStyleCnt="0"/>
      <dgm:spPr/>
    </dgm:pt>
    <dgm:pt modelId="{70D65CE2-E56A-422F-9531-0BA2F6EA5819}" type="pres">
      <dgm:prSet presAssocID="{E45C6D7D-1903-47DC-9185-20281D109FC7}" presName="parentText" presStyleLbl="alignNode1" presStyleIdx="2" presStyleCnt="3">
        <dgm:presLayoutVars>
          <dgm:chMax val="1"/>
          <dgm:bulletEnabled val="1"/>
        </dgm:presLayoutVars>
      </dgm:prSet>
      <dgm:spPr/>
      <dgm:t>
        <a:bodyPr/>
        <a:lstStyle/>
        <a:p>
          <a:endParaRPr lang="en-US"/>
        </a:p>
      </dgm:t>
    </dgm:pt>
    <dgm:pt modelId="{05EFCD36-5DA5-4049-9821-125CBE1DE365}" type="pres">
      <dgm:prSet presAssocID="{E45C6D7D-1903-47DC-9185-20281D109FC7}" presName="descendantText" presStyleLbl="alignAcc1" presStyleIdx="2" presStyleCnt="3">
        <dgm:presLayoutVars>
          <dgm:bulletEnabled val="1"/>
        </dgm:presLayoutVars>
      </dgm:prSet>
      <dgm:spPr/>
      <dgm:t>
        <a:bodyPr/>
        <a:lstStyle/>
        <a:p>
          <a:endParaRPr lang="en-US"/>
        </a:p>
      </dgm:t>
    </dgm:pt>
  </dgm:ptLst>
  <dgm:cxnLst>
    <dgm:cxn modelId="{46B9DB02-A785-4F50-A496-40A6397087E7}" type="presOf" srcId="{651C92E4-E3C3-4C8A-AF7B-583CD04D9077}" destId="{02A46919-BFDE-45EC-8CBC-B9A5351704BE}" srcOrd="0" destOrd="1" presId="urn:microsoft.com/office/officeart/2005/8/layout/chevron2"/>
    <dgm:cxn modelId="{D9146DF5-75FE-4722-BD68-47405A89D1A1}" srcId="{FD5A2714-657E-4B51-9211-E306F8F4A01B}" destId="{45470A1B-1256-496F-8BFB-085D976FC486}" srcOrd="1" destOrd="0" parTransId="{5F4239A7-F3AB-4224-8AB0-040ABE3E32D0}" sibTransId="{5B1084E7-9377-48ED-A410-ED66B2FA00CC}"/>
    <dgm:cxn modelId="{A3ECB879-5070-46F8-B657-0BC892741ACE}" type="presOf" srcId="{A3AFB8C0-164B-4EF1-AE01-EFE987161103}" destId="{02A46919-BFDE-45EC-8CBC-B9A5351704BE}" srcOrd="0" destOrd="2" presId="urn:microsoft.com/office/officeart/2005/8/layout/chevron2"/>
    <dgm:cxn modelId="{B257BCE6-B694-4E07-A2F6-393DAB1B3DA4}" srcId="{204AFA79-8772-4C60-9FD9-0512B3131073}" destId="{A3AFB8C0-164B-4EF1-AE01-EFE987161103}" srcOrd="2" destOrd="0" parTransId="{61696130-6050-4097-ACB5-9DFD1D887E81}" sibTransId="{52119734-ADCE-49BD-A363-0BD1DB469BF2}"/>
    <dgm:cxn modelId="{46D7B0BA-CF2D-4415-8A1B-9B4086CE64E4}" type="presOf" srcId="{0489B3C5-81B6-4BA4-A62D-86977FB87193}" destId="{E1063A41-AD66-4008-902A-E1343EBF2569}" srcOrd="0" destOrd="3" presId="urn:microsoft.com/office/officeart/2005/8/layout/chevron2"/>
    <dgm:cxn modelId="{81707062-1905-4FCC-AD5B-04FB298A528B}" type="presOf" srcId="{7C0D2D1D-C413-469A-80F2-1F53C64E9CCF}" destId="{E1063A41-AD66-4008-902A-E1343EBF2569}" srcOrd="0" destOrd="2" presId="urn:microsoft.com/office/officeart/2005/8/layout/chevron2"/>
    <dgm:cxn modelId="{E045D5E4-CA92-4DC1-9BFB-FBE67E62EABD}" srcId="{204AFA79-8772-4C60-9FD9-0512B3131073}" destId="{844376B3-39CD-443C-8A28-1BBF40B7CEB7}" srcOrd="4" destOrd="0" parTransId="{895E6869-48E2-4D12-99F0-D403A4414055}" sibTransId="{34D9A8C0-BAC3-4DCB-8CCC-4E28E85FCD6E}"/>
    <dgm:cxn modelId="{614E5094-F016-4E08-956E-B617AF844389}" type="presOf" srcId="{599B6ECE-062D-40C4-BDCB-018EBB2B2728}" destId="{02A46919-BFDE-45EC-8CBC-B9A5351704BE}" srcOrd="0" destOrd="0" presId="urn:microsoft.com/office/officeart/2005/8/layout/chevron2"/>
    <dgm:cxn modelId="{249FC22C-7C6F-4E67-9790-D7FF172CAAAE}" srcId="{E45C6D7D-1903-47DC-9185-20281D109FC7}" destId="{5671B73F-A17E-46C4-8D4D-2D3AA522D03C}" srcOrd="1" destOrd="0" parTransId="{CEA8F1AB-17F0-4316-A4F4-E7AF1BADD90B}" sibTransId="{03077144-A087-4C3E-9096-B45990E4D4EF}"/>
    <dgm:cxn modelId="{F8E52363-5BDD-45E4-BC19-B7498EF7D166}" srcId="{E45C6D7D-1903-47DC-9185-20281D109FC7}" destId="{2A1E075E-FFB4-4468-B79D-F3F76BCA5F5D}" srcOrd="0" destOrd="0" parTransId="{077D93F6-4E01-4DE5-893C-9281B09F42AB}" sibTransId="{B48B0ED8-4D60-4023-9682-9DD4D9C0AD82}"/>
    <dgm:cxn modelId="{080E72FE-6652-4CCC-A7F8-936359A05E95}" srcId="{29A5D41D-3C26-453B-9070-08034CD221B7}" destId="{E45C6D7D-1903-47DC-9185-20281D109FC7}" srcOrd="2" destOrd="0" parTransId="{94EEE7BD-A275-40C8-AE3C-79F28EB1DAE5}" sibTransId="{1408594E-130F-4F79-9E05-1146BCF0F45A}"/>
    <dgm:cxn modelId="{DA498D49-7CBE-41E4-93F4-46B288B18CB9}" srcId="{204AFA79-8772-4C60-9FD9-0512B3131073}" destId="{651C92E4-E3C3-4C8A-AF7B-583CD04D9077}" srcOrd="1" destOrd="0" parTransId="{6B5A41B1-22CC-4834-8B5F-6EEA874DD326}" sibTransId="{F28E5F99-7B2F-41FA-860B-1AF47A13E847}"/>
    <dgm:cxn modelId="{DEC05E65-D3FA-4FE8-B1E6-D3E73E5E7F1F}" type="presOf" srcId="{1B8D66A4-91A8-4369-A894-0639EDC15A26}" destId="{05EFCD36-5DA5-4049-9821-125CBE1DE365}" srcOrd="0" destOrd="4" presId="urn:microsoft.com/office/officeart/2005/8/layout/chevron2"/>
    <dgm:cxn modelId="{424CD1AE-1D28-4BF4-BA9B-74ACD7C29807}" type="presOf" srcId="{844376B3-39CD-443C-8A28-1BBF40B7CEB7}" destId="{02A46919-BFDE-45EC-8CBC-B9A5351704BE}" srcOrd="0" destOrd="4" presId="urn:microsoft.com/office/officeart/2005/8/layout/chevron2"/>
    <dgm:cxn modelId="{0029DE31-78F7-43CA-B314-B64240C9DFD3}" srcId="{204AFA79-8772-4C60-9FD9-0512B3131073}" destId="{005E7F54-0FFE-4299-A2B4-89A0168B4D81}" srcOrd="3" destOrd="0" parTransId="{8443A738-ADDD-4900-9FAD-405A74CA66D3}" sibTransId="{A46AA44C-AE05-4E30-BC5D-2B76AE2F3374}"/>
    <dgm:cxn modelId="{97D85FE2-4075-48CB-9C12-E0AC7F8877E1}" type="presOf" srcId="{DEB84802-33B0-4FE6-8F9B-B4B62FA415C1}" destId="{E1063A41-AD66-4008-902A-E1343EBF2569}" srcOrd="0" destOrd="4" presId="urn:microsoft.com/office/officeart/2005/8/layout/chevron2"/>
    <dgm:cxn modelId="{E2ECE0CE-682C-4CA0-A8C6-C1B5A4B1DEDF}" type="presOf" srcId="{E45C6D7D-1903-47DC-9185-20281D109FC7}" destId="{70D65CE2-E56A-422F-9531-0BA2F6EA5819}" srcOrd="0" destOrd="0" presId="urn:microsoft.com/office/officeart/2005/8/layout/chevron2"/>
    <dgm:cxn modelId="{F69C6561-AC8E-47F7-A303-702E3D037B47}" srcId="{E45C6D7D-1903-47DC-9185-20281D109FC7}" destId="{1B8D66A4-91A8-4369-A894-0639EDC15A26}" srcOrd="4" destOrd="0" parTransId="{4394C88C-FAAD-46BE-9233-9BF114CAFE2B}" sibTransId="{39EE2377-C5C2-4529-B02D-EF10E7567C6F}"/>
    <dgm:cxn modelId="{D4E4B304-7474-4AA2-9462-EC8044FF578E}" type="presOf" srcId="{330D5C1C-169E-4E49-9630-FA1F1496551F}" destId="{05EFCD36-5DA5-4049-9821-125CBE1DE365}" srcOrd="0" destOrd="3" presId="urn:microsoft.com/office/officeart/2005/8/layout/chevron2"/>
    <dgm:cxn modelId="{01571926-4A46-4488-8E1F-C24C4EB1FBB8}" type="presOf" srcId="{FD5A2714-657E-4B51-9211-E306F8F4A01B}" destId="{D9867FE1-C812-4253-AE9D-5A1D795DAA4C}" srcOrd="0" destOrd="0" presId="urn:microsoft.com/office/officeart/2005/8/layout/chevron2"/>
    <dgm:cxn modelId="{F2849696-8D81-4A7C-B784-E5315ABE6E90}" type="presOf" srcId="{204AFA79-8772-4C60-9FD9-0512B3131073}" destId="{CF6ABA68-7DD1-4D98-BA31-382A625D5F5D}" srcOrd="0" destOrd="0" presId="urn:microsoft.com/office/officeart/2005/8/layout/chevron2"/>
    <dgm:cxn modelId="{DACF79D4-F72F-4245-8A2C-CAD986837F5C}" srcId="{FD5A2714-657E-4B51-9211-E306F8F4A01B}" destId="{7C0D2D1D-C413-469A-80F2-1F53C64E9CCF}" srcOrd="2" destOrd="0" parTransId="{12D654FC-DFBD-4771-ABA9-E26C3B13FF10}" sibTransId="{4AEA8E56-56E3-4B34-B4A4-BEF2953655AA}"/>
    <dgm:cxn modelId="{E4C044C5-A47F-4009-AE4E-3216AF49BE5A}" type="presOf" srcId="{2A1E075E-FFB4-4468-B79D-F3F76BCA5F5D}" destId="{05EFCD36-5DA5-4049-9821-125CBE1DE365}" srcOrd="0" destOrd="0" presId="urn:microsoft.com/office/officeart/2005/8/layout/chevron2"/>
    <dgm:cxn modelId="{F48B7006-A9F5-4CC3-AA9B-B48D72B98CE8}" srcId="{FD5A2714-657E-4B51-9211-E306F8F4A01B}" destId="{DEB84802-33B0-4FE6-8F9B-B4B62FA415C1}" srcOrd="4" destOrd="0" parTransId="{EEB67CED-2F2E-4685-BD92-F3EEF174E7D4}" sibTransId="{03BAFAA4-889F-4E0E-8274-4FB3FABEA287}"/>
    <dgm:cxn modelId="{CE58CBFD-80D5-4031-88C7-ECFAC8B8D231}" type="presOf" srcId="{68C939D7-8384-4F0B-ACE1-B45CF1541E0D}" destId="{05EFCD36-5DA5-4049-9821-125CBE1DE365}" srcOrd="0" destOrd="2" presId="urn:microsoft.com/office/officeart/2005/8/layout/chevron2"/>
    <dgm:cxn modelId="{C7CF88CE-69D3-4B4F-95F9-9CFA8262916E}" srcId="{E45C6D7D-1903-47DC-9185-20281D109FC7}" destId="{68C939D7-8384-4F0B-ACE1-B45CF1541E0D}" srcOrd="2" destOrd="0" parTransId="{F03F14D0-D842-4983-B969-9674E16D1A2F}" sibTransId="{419E3C21-EA72-42C1-99EE-DBA0048E314E}"/>
    <dgm:cxn modelId="{C3240D6E-D072-4E13-B4B4-7CA13A8D4FF3}" srcId="{29A5D41D-3C26-453B-9070-08034CD221B7}" destId="{204AFA79-8772-4C60-9FD9-0512B3131073}" srcOrd="0" destOrd="0" parTransId="{8C10897B-B180-4020-88D4-2ED88BA21B25}" sibTransId="{D81F6D88-A2BE-4DA4-B9A3-45C52D909930}"/>
    <dgm:cxn modelId="{B9D97401-C4F5-421B-9858-610CAB971075}" type="presOf" srcId="{29A5D41D-3C26-453B-9070-08034CD221B7}" destId="{7FC97673-FCA8-46F6-B88D-D54722DE1FD1}" srcOrd="0" destOrd="0" presId="urn:microsoft.com/office/officeart/2005/8/layout/chevron2"/>
    <dgm:cxn modelId="{DDC3E6C8-4C8A-42D3-8F2B-ECE573D0AFF3}" type="presOf" srcId="{45470A1B-1256-496F-8BFB-085D976FC486}" destId="{E1063A41-AD66-4008-902A-E1343EBF2569}" srcOrd="0" destOrd="1" presId="urn:microsoft.com/office/officeart/2005/8/layout/chevron2"/>
    <dgm:cxn modelId="{EA5DC663-CF90-4F5A-A73E-D00BECEDCA30}" type="presOf" srcId="{5671B73F-A17E-46C4-8D4D-2D3AA522D03C}" destId="{05EFCD36-5DA5-4049-9821-125CBE1DE365}" srcOrd="0" destOrd="1" presId="urn:microsoft.com/office/officeart/2005/8/layout/chevron2"/>
    <dgm:cxn modelId="{C8D1D9FB-EAAD-4C71-A697-C34EBA6BA83E}" srcId="{E45C6D7D-1903-47DC-9185-20281D109FC7}" destId="{330D5C1C-169E-4E49-9630-FA1F1496551F}" srcOrd="3" destOrd="0" parTransId="{AE8B829A-033C-4425-9B20-9B72BE561A29}" sibTransId="{12E81B1C-4993-40EE-AB83-D5B689B1E76D}"/>
    <dgm:cxn modelId="{886F312D-47ED-4B80-A6EF-52536AC4204C}" srcId="{FD5A2714-657E-4B51-9211-E306F8F4A01B}" destId="{B0AF6037-307E-4614-AF68-A8FE6333B7AD}" srcOrd="0" destOrd="0" parTransId="{3DE4E632-20DD-48A1-84E9-965A36193011}" sibTransId="{495379FF-C3B6-441F-B9A5-152D042BE19F}"/>
    <dgm:cxn modelId="{73869CD2-0591-45E7-B7BF-A496736D3521}" type="presOf" srcId="{005E7F54-0FFE-4299-A2B4-89A0168B4D81}" destId="{02A46919-BFDE-45EC-8CBC-B9A5351704BE}" srcOrd="0" destOrd="3" presId="urn:microsoft.com/office/officeart/2005/8/layout/chevron2"/>
    <dgm:cxn modelId="{8AA657F4-095D-40AC-A7FF-B6F48C07032F}" srcId="{204AFA79-8772-4C60-9FD9-0512B3131073}" destId="{599B6ECE-062D-40C4-BDCB-018EBB2B2728}" srcOrd="0" destOrd="0" parTransId="{0762FBDA-6D5A-4860-A3E6-BE218B7DF1A6}" sibTransId="{CED1BB98-43C0-41C4-88F0-8A27F2CBCB4F}"/>
    <dgm:cxn modelId="{2E9A3207-1F12-4B11-8D13-563AD22B17EB}" srcId="{29A5D41D-3C26-453B-9070-08034CD221B7}" destId="{FD5A2714-657E-4B51-9211-E306F8F4A01B}" srcOrd="1" destOrd="0" parTransId="{D9432B46-3F0A-4795-A88F-6A8D2B8D88A7}" sibTransId="{8B05F2A9-A688-4E1E-A1DE-C11ADECCE749}"/>
    <dgm:cxn modelId="{6085A856-000F-467E-8857-AEBDFAB78B06}" srcId="{FD5A2714-657E-4B51-9211-E306F8F4A01B}" destId="{0489B3C5-81B6-4BA4-A62D-86977FB87193}" srcOrd="3" destOrd="0" parTransId="{BADA23CA-8E27-4CA3-BB47-CFFA03EE07A8}" sibTransId="{8AC66CD8-065F-46DF-B3E3-384902FDF802}"/>
    <dgm:cxn modelId="{03AD4E22-BB00-48E4-BC1E-DC64C7868885}" type="presOf" srcId="{B0AF6037-307E-4614-AF68-A8FE6333B7AD}" destId="{E1063A41-AD66-4008-902A-E1343EBF2569}" srcOrd="0" destOrd="0" presId="urn:microsoft.com/office/officeart/2005/8/layout/chevron2"/>
    <dgm:cxn modelId="{914A8FA0-81E4-43D5-9EF0-AFEF1DC9A22C}" type="presParOf" srcId="{7FC97673-FCA8-46F6-B88D-D54722DE1FD1}" destId="{E95A5DDF-A844-43C5-9224-4EC95DB84F1A}" srcOrd="0" destOrd="0" presId="urn:microsoft.com/office/officeart/2005/8/layout/chevron2"/>
    <dgm:cxn modelId="{56D269B1-37A0-4131-A256-E13219759C91}" type="presParOf" srcId="{E95A5DDF-A844-43C5-9224-4EC95DB84F1A}" destId="{CF6ABA68-7DD1-4D98-BA31-382A625D5F5D}" srcOrd="0" destOrd="0" presId="urn:microsoft.com/office/officeart/2005/8/layout/chevron2"/>
    <dgm:cxn modelId="{564485E5-8C37-49AE-ACD4-22E26CECDDA4}" type="presParOf" srcId="{E95A5DDF-A844-43C5-9224-4EC95DB84F1A}" destId="{02A46919-BFDE-45EC-8CBC-B9A5351704BE}" srcOrd="1" destOrd="0" presId="urn:microsoft.com/office/officeart/2005/8/layout/chevron2"/>
    <dgm:cxn modelId="{3A080292-F730-4528-B575-D845744789DD}" type="presParOf" srcId="{7FC97673-FCA8-46F6-B88D-D54722DE1FD1}" destId="{39FC4930-41D6-4D7A-82AA-8B4081E2BE12}" srcOrd="1" destOrd="0" presId="urn:microsoft.com/office/officeart/2005/8/layout/chevron2"/>
    <dgm:cxn modelId="{A6163031-8342-46AE-9A20-06D869FF4D66}" type="presParOf" srcId="{7FC97673-FCA8-46F6-B88D-D54722DE1FD1}" destId="{ECF6301C-B0AA-468B-A7E1-AAD61679BC71}" srcOrd="2" destOrd="0" presId="urn:microsoft.com/office/officeart/2005/8/layout/chevron2"/>
    <dgm:cxn modelId="{F3CBCC87-7A4D-4558-B1A6-15A7D9489ECE}" type="presParOf" srcId="{ECF6301C-B0AA-468B-A7E1-AAD61679BC71}" destId="{D9867FE1-C812-4253-AE9D-5A1D795DAA4C}" srcOrd="0" destOrd="0" presId="urn:microsoft.com/office/officeart/2005/8/layout/chevron2"/>
    <dgm:cxn modelId="{5FEC0963-40C2-41A7-8A3D-3E52FDE1D1B1}" type="presParOf" srcId="{ECF6301C-B0AA-468B-A7E1-AAD61679BC71}" destId="{E1063A41-AD66-4008-902A-E1343EBF2569}" srcOrd="1" destOrd="0" presId="urn:microsoft.com/office/officeart/2005/8/layout/chevron2"/>
    <dgm:cxn modelId="{270C3138-A5F7-4A5F-AD07-3777B8756201}" type="presParOf" srcId="{7FC97673-FCA8-46F6-B88D-D54722DE1FD1}" destId="{0296DF95-10FA-49F4-B235-09DF9A04CEA5}" srcOrd="3" destOrd="0" presId="urn:microsoft.com/office/officeart/2005/8/layout/chevron2"/>
    <dgm:cxn modelId="{6570F8C9-93BC-4310-9797-D4DAA8A3CF77}" type="presParOf" srcId="{7FC97673-FCA8-46F6-B88D-D54722DE1FD1}" destId="{1D0D05BD-755F-420E-A263-9F01DC3BE491}" srcOrd="4" destOrd="0" presId="urn:microsoft.com/office/officeart/2005/8/layout/chevron2"/>
    <dgm:cxn modelId="{DD4F73CA-7916-4D4A-ADA1-7E79023112E3}" type="presParOf" srcId="{1D0D05BD-755F-420E-A263-9F01DC3BE491}" destId="{70D65CE2-E56A-422F-9531-0BA2F6EA5819}" srcOrd="0" destOrd="0" presId="urn:microsoft.com/office/officeart/2005/8/layout/chevron2"/>
    <dgm:cxn modelId="{EF8A6FDB-86E4-491E-8D75-62E08CA77A59}" type="presParOf" srcId="{1D0D05BD-755F-420E-A263-9F01DC3BE491}" destId="{05EFCD36-5DA5-4049-9821-125CBE1DE365}"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2F14C2-6151-4512-87B0-4BE0EA201472}">
      <dsp:nvSpPr>
        <dsp:cNvPr id="0" name=""/>
        <dsp:cNvSpPr/>
      </dsp:nvSpPr>
      <dsp:spPr>
        <a:xfrm>
          <a:off x="747078" y="8385"/>
          <a:ext cx="2300042" cy="1380025"/>
        </a:xfrm>
        <a:prstGeom prst="snip2Diag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Calibri" panose="020F0502020204030204" pitchFamily="34" charset="0"/>
              <a:cs typeface="Calibri" panose="020F0502020204030204" pitchFamily="34" charset="0"/>
            </a:rPr>
            <a:t>Feature Extraction-There are around 198 geographical, temporal and search features + 149 latent features</a:t>
          </a:r>
          <a:endParaRPr lang="en-CA" sz="1400" kern="1200" dirty="0">
            <a:latin typeface="Calibri" panose="020F0502020204030204" pitchFamily="34" charset="0"/>
            <a:cs typeface="Calibri" panose="020F0502020204030204" pitchFamily="34" charset="0"/>
          </a:endParaRPr>
        </a:p>
      </dsp:txBody>
      <dsp:txXfrm>
        <a:off x="862082" y="123389"/>
        <a:ext cx="2070034" cy="1150017"/>
      </dsp:txXfrm>
    </dsp:sp>
    <dsp:sp modelId="{211B0981-8A51-4835-A42F-A7B944DE98B1}">
      <dsp:nvSpPr>
        <dsp:cNvPr id="0" name=""/>
        <dsp:cNvSpPr/>
      </dsp:nvSpPr>
      <dsp:spPr>
        <a:xfrm>
          <a:off x="3302449" y="26546"/>
          <a:ext cx="2300042" cy="1380025"/>
        </a:xfrm>
        <a:prstGeom prst="snip2DiagRect">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kern="1200" dirty="0">
              <a:latin typeface="Calibri" panose="020F0502020204030204" pitchFamily="34" charset="0"/>
              <a:cs typeface="Calibri" panose="020F0502020204030204" pitchFamily="34" charset="0"/>
            </a:rPr>
            <a:t>Model Selection</a:t>
          </a:r>
        </a:p>
      </dsp:txBody>
      <dsp:txXfrm>
        <a:off x="3417453" y="141550"/>
        <a:ext cx="2070034" cy="1150017"/>
      </dsp:txXfrm>
    </dsp:sp>
    <dsp:sp modelId="{9B208A0D-63FF-4FF5-BB03-5363FB1CE095}">
      <dsp:nvSpPr>
        <dsp:cNvPr id="0" name=""/>
        <dsp:cNvSpPr/>
      </dsp:nvSpPr>
      <dsp:spPr>
        <a:xfrm>
          <a:off x="5807103" y="26546"/>
          <a:ext cx="2300042" cy="1380025"/>
        </a:xfrm>
        <a:prstGeom prst="snip2DiagRect">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kern="1200" dirty="0">
              <a:latin typeface="Calibri" panose="020F0502020204030204" pitchFamily="34" charset="0"/>
              <a:cs typeface="Calibri" panose="020F0502020204030204" pitchFamily="34" charset="0"/>
            </a:rPr>
            <a:t>UI Design</a:t>
          </a:r>
        </a:p>
      </dsp:txBody>
      <dsp:txXfrm>
        <a:off x="5922107" y="141550"/>
        <a:ext cx="2070034" cy="1150017"/>
      </dsp:txXfrm>
    </dsp:sp>
    <dsp:sp modelId="{BE364A3A-BDB1-4A09-A7E6-270AF4568A94}">
      <dsp:nvSpPr>
        <dsp:cNvPr id="0" name=""/>
        <dsp:cNvSpPr/>
      </dsp:nvSpPr>
      <dsp:spPr>
        <a:xfrm>
          <a:off x="3057609" y="1510290"/>
          <a:ext cx="2300042" cy="1380025"/>
        </a:xfrm>
        <a:prstGeom prst="snip2Diag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kern="1200" dirty="0">
              <a:latin typeface="Calibri" panose="020F0502020204030204" pitchFamily="34" charset="0"/>
              <a:cs typeface="Calibri" panose="020F0502020204030204" pitchFamily="34" charset="0"/>
            </a:rPr>
            <a:t>Integration of UI and Recommender System</a:t>
          </a:r>
        </a:p>
      </dsp:txBody>
      <dsp:txXfrm>
        <a:off x="3172613" y="1625294"/>
        <a:ext cx="2070034" cy="11500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6ABA68-7DD1-4D98-BA31-382A625D5F5D}">
      <dsp:nvSpPr>
        <dsp:cNvPr id="0" name=""/>
        <dsp:cNvSpPr/>
      </dsp:nvSpPr>
      <dsp:spPr>
        <a:xfrm rot="5400000">
          <a:off x="-211506" y="214880"/>
          <a:ext cx="1410041" cy="987029"/>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Jaskirat Singh</a:t>
          </a:r>
        </a:p>
      </dsp:txBody>
      <dsp:txXfrm rot="-5400000">
        <a:off x="1" y="496889"/>
        <a:ext cx="987029" cy="423012"/>
      </dsp:txXfrm>
    </dsp:sp>
    <dsp:sp modelId="{02A46919-BFDE-45EC-8CBC-B9A5351704BE}">
      <dsp:nvSpPr>
        <dsp:cNvPr id="0" name=""/>
        <dsp:cNvSpPr/>
      </dsp:nvSpPr>
      <dsp:spPr>
        <a:xfrm rot="5400000">
          <a:off x="3832551" y="-2842147"/>
          <a:ext cx="916527" cy="6607570"/>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b="0" kern="1200" dirty="0"/>
            <a:t>Data Collection</a:t>
          </a:r>
          <a:endParaRPr lang="en-US" sz="1100" kern="1200" dirty="0"/>
        </a:p>
        <a:p>
          <a:pPr marL="57150" lvl="1" indent="-57150" algn="l" defTabSz="488950">
            <a:lnSpc>
              <a:spcPct val="90000"/>
            </a:lnSpc>
            <a:spcBef>
              <a:spcPct val="0"/>
            </a:spcBef>
            <a:spcAft>
              <a:spcPct val="15000"/>
            </a:spcAft>
            <a:buChar char="•"/>
          </a:pPr>
          <a:r>
            <a:rPr lang="en-US" sz="1100" b="0" kern="1200" dirty="0"/>
            <a:t>Setup of Django Framework</a:t>
          </a:r>
          <a:endParaRPr lang="en-US" sz="1100" kern="1200" dirty="0"/>
        </a:p>
        <a:p>
          <a:pPr marL="57150" lvl="1" indent="-57150" algn="l" defTabSz="488950">
            <a:lnSpc>
              <a:spcPct val="90000"/>
            </a:lnSpc>
            <a:spcBef>
              <a:spcPct val="0"/>
            </a:spcBef>
            <a:spcAft>
              <a:spcPct val="15000"/>
            </a:spcAft>
            <a:buChar char="•"/>
          </a:pPr>
          <a:r>
            <a:rPr lang="en-US" sz="1100" b="0" kern="1200" dirty="0"/>
            <a:t>UI Design and Implementation</a:t>
          </a:r>
          <a:endParaRPr lang="en-US" sz="1100" kern="1200" dirty="0"/>
        </a:p>
        <a:p>
          <a:pPr marL="57150" lvl="1" indent="-57150" algn="l" defTabSz="488950">
            <a:lnSpc>
              <a:spcPct val="90000"/>
            </a:lnSpc>
            <a:spcBef>
              <a:spcPct val="0"/>
            </a:spcBef>
            <a:spcAft>
              <a:spcPct val="15000"/>
            </a:spcAft>
            <a:buChar char="•"/>
          </a:pPr>
          <a:r>
            <a:rPr lang="en-US" sz="1100" b="0" kern="1200" dirty="0"/>
            <a:t>Deployment and Integration Testing</a:t>
          </a:r>
          <a:endParaRPr lang="en-US" sz="1100" kern="1200" dirty="0"/>
        </a:p>
        <a:p>
          <a:pPr marL="57150" lvl="1" indent="-57150" algn="l" defTabSz="488950">
            <a:lnSpc>
              <a:spcPct val="90000"/>
            </a:lnSpc>
            <a:spcBef>
              <a:spcPct val="0"/>
            </a:spcBef>
            <a:spcAft>
              <a:spcPct val="15000"/>
            </a:spcAft>
            <a:buChar char="•"/>
          </a:pPr>
          <a:r>
            <a:rPr lang="en-US" sz="1100" b="0" kern="1200" dirty="0"/>
            <a:t>Report writing</a:t>
          </a:r>
          <a:endParaRPr lang="en-US" sz="1100" kern="1200" dirty="0"/>
        </a:p>
      </dsp:txBody>
      <dsp:txXfrm rot="-5400000">
        <a:off x="987030" y="48115"/>
        <a:ext cx="6562829" cy="827045"/>
      </dsp:txXfrm>
    </dsp:sp>
    <dsp:sp modelId="{D9867FE1-C812-4253-AE9D-5A1D795DAA4C}">
      <dsp:nvSpPr>
        <dsp:cNvPr id="0" name=""/>
        <dsp:cNvSpPr/>
      </dsp:nvSpPr>
      <dsp:spPr>
        <a:xfrm rot="5400000">
          <a:off x="-211506" y="1428419"/>
          <a:ext cx="1410041" cy="987029"/>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Samarth Patel</a:t>
          </a:r>
        </a:p>
      </dsp:txBody>
      <dsp:txXfrm rot="-5400000">
        <a:off x="1" y="1710428"/>
        <a:ext cx="987029" cy="423012"/>
      </dsp:txXfrm>
    </dsp:sp>
    <dsp:sp modelId="{E1063A41-AD66-4008-902A-E1343EBF2569}">
      <dsp:nvSpPr>
        <dsp:cNvPr id="0" name=""/>
        <dsp:cNvSpPr/>
      </dsp:nvSpPr>
      <dsp:spPr>
        <a:xfrm rot="5400000">
          <a:off x="3832551" y="-1628608"/>
          <a:ext cx="916527" cy="6607570"/>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b="0" kern="1200" dirty="0"/>
            <a:t>Data Preprocessing</a:t>
          </a:r>
          <a:endParaRPr lang="en-US" sz="1100" kern="1200" dirty="0"/>
        </a:p>
        <a:p>
          <a:pPr marL="57150" lvl="1" indent="-57150" algn="l" defTabSz="488950">
            <a:lnSpc>
              <a:spcPct val="90000"/>
            </a:lnSpc>
            <a:spcBef>
              <a:spcPct val="0"/>
            </a:spcBef>
            <a:spcAft>
              <a:spcPct val="15000"/>
            </a:spcAft>
            <a:buChar char="•"/>
          </a:pPr>
          <a:r>
            <a:rPr lang="en-US" sz="1100" b="0" kern="1200" dirty="0"/>
            <a:t>Implementation of HRS</a:t>
          </a:r>
          <a:endParaRPr lang="en-US" sz="1100" kern="1200" dirty="0"/>
        </a:p>
        <a:p>
          <a:pPr marL="57150" lvl="1" indent="-57150" algn="l" defTabSz="488950">
            <a:lnSpc>
              <a:spcPct val="90000"/>
            </a:lnSpc>
            <a:spcBef>
              <a:spcPct val="0"/>
            </a:spcBef>
            <a:spcAft>
              <a:spcPct val="15000"/>
            </a:spcAft>
            <a:buChar char="•"/>
          </a:pPr>
          <a:r>
            <a:rPr lang="en-US" sz="1100" b="0" kern="1200" dirty="0"/>
            <a:t>Tuning of Hyper parameters for HRS</a:t>
          </a:r>
          <a:endParaRPr lang="en-US" sz="1100" kern="1200" dirty="0"/>
        </a:p>
        <a:p>
          <a:pPr marL="57150" lvl="1" indent="-57150" algn="l" defTabSz="488950">
            <a:lnSpc>
              <a:spcPct val="90000"/>
            </a:lnSpc>
            <a:spcBef>
              <a:spcPct val="0"/>
            </a:spcBef>
            <a:spcAft>
              <a:spcPct val="15000"/>
            </a:spcAft>
            <a:buChar char="•"/>
          </a:pPr>
          <a:r>
            <a:rPr lang="en-US" sz="1100" b="0" kern="1200" dirty="0"/>
            <a:t>Unit Testing</a:t>
          </a:r>
          <a:endParaRPr lang="en-US" sz="1100" kern="1200" dirty="0"/>
        </a:p>
        <a:p>
          <a:pPr marL="57150" lvl="1" indent="-57150" algn="l" defTabSz="488950">
            <a:lnSpc>
              <a:spcPct val="90000"/>
            </a:lnSpc>
            <a:spcBef>
              <a:spcPct val="0"/>
            </a:spcBef>
            <a:spcAft>
              <a:spcPct val="15000"/>
            </a:spcAft>
            <a:buChar char="•"/>
          </a:pPr>
          <a:r>
            <a:rPr lang="en-US" sz="1100" b="0" kern="1200" dirty="0"/>
            <a:t>Report writing</a:t>
          </a:r>
          <a:endParaRPr lang="en-US" sz="1100" kern="1200" dirty="0"/>
        </a:p>
      </dsp:txBody>
      <dsp:txXfrm rot="-5400000">
        <a:off x="987030" y="1261654"/>
        <a:ext cx="6562829" cy="827045"/>
      </dsp:txXfrm>
    </dsp:sp>
    <dsp:sp modelId="{70D65CE2-E56A-422F-9531-0BA2F6EA5819}">
      <dsp:nvSpPr>
        <dsp:cNvPr id="0" name=""/>
        <dsp:cNvSpPr/>
      </dsp:nvSpPr>
      <dsp:spPr>
        <a:xfrm rot="5400000">
          <a:off x="-211506" y="2641958"/>
          <a:ext cx="1410041" cy="987029"/>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err="1"/>
            <a:t>Pamila</a:t>
          </a:r>
          <a:r>
            <a:rPr lang="en-US" sz="1300" kern="1200" dirty="0"/>
            <a:t> </a:t>
          </a:r>
          <a:r>
            <a:rPr lang="en-US" sz="1300" kern="1200" dirty="0" err="1"/>
            <a:t>Viswanathan</a:t>
          </a:r>
          <a:endParaRPr lang="en-US" sz="1300" kern="1200" dirty="0"/>
        </a:p>
      </dsp:txBody>
      <dsp:txXfrm rot="-5400000">
        <a:off x="1" y="2923967"/>
        <a:ext cx="987029" cy="423012"/>
      </dsp:txXfrm>
    </dsp:sp>
    <dsp:sp modelId="{05EFCD36-5DA5-4049-9821-125CBE1DE365}">
      <dsp:nvSpPr>
        <dsp:cNvPr id="0" name=""/>
        <dsp:cNvSpPr/>
      </dsp:nvSpPr>
      <dsp:spPr>
        <a:xfrm rot="5400000">
          <a:off x="3832551" y="-415069"/>
          <a:ext cx="916527" cy="6607570"/>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b="0" kern="1200" dirty="0"/>
            <a:t>Data Validation</a:t>
          </a:r>
          <a:endParaRPr lang="en-US" sz="1100" kern="1200" dirty="0"/>
        </a:p>
        <a:p>
          <a:pPr marL="57150" lvl="1" indent="-57150" algn="l" defTabSz="488950">
            <a:lnSpc>
              <a:spcPct val="90000"/>
            </a:lnSpc>
            <a:spcBef>
              <a:spcPct val="0"/>
            </a:spcBef>
            <a:spcAft>
              <a:spcPct val="15000"/>
            </a:spcAft>
            <a:buChar char="•"/>
          </a:pPr>
          <a:r>
            <a:rPr lang="en-US" sz="1100" b="0" kern="1200" dirty="0"/>
            <a:t>Implementation of HRS</a:t>
          </a:r>
          <a:endParaRPr lang="en-US" sz="1100" kern="1200" dirty="0"/>
        </a:p>
        <a:p>
          <a:pPr marL="57150" lvl="1" indent="-57150" algn="l" defTabSz="488950">
            <a:lnSpc>
              <a:spcPct val="90000"/>
            </a:lnSpc>
            <a:spcBef>
              <a:spcPct val="0"/>
            </a:spcBef>
            <a:spcAft>
              <a:spcPct val="15000"/>
            </a:spcAft>
            <a:buChar char="•"/>
          </a:pPr>
          <a:r>
            <a:rPr lang="en-US" sz="1100" b="0" kern="1200" dirty="0"/>
            <a:t>Integration of UI and HRS</a:t>
          </a:r>
          <a:endParaRPr lang="en-US" sz="1100" kern="1200" dirty="0"/>
        </a:p>
        <a:p>
          <a:pPr marL="57150" lvl="1" indent="-57150" algn="l" defTabSz="488950">
            <a:lnSpc>
              <a:spcPct val="90000"/>
            </a:lnSpc>
            <a:spcBef>
              <a:spcPct val="0"/>
            </a:spcBef>
            <a:spcAft>
              <a:spcPct val="15000"/>
            </a:spcAft>
            <a:buChar char="•"/>
          </a:pPr>
          <a:r>
            <a:rPr lang="en-US" sz="1100" b="0" kern="1200" dirty="0"/>
            <a:t>Visualization</a:t>
          </a:r>
          <a:endParaRPr lang="en-US" sz="1100" kern="1200" dirty="0"/>
        </a:p>
        <a:p>
          <a:pPr marL="57150" lvl="1" indent="-57150" algn="l" defTabSz="488950">
            <a:lnSpc>
              <a:spcPct val="90000"/>
            </a:lnSpc>
            <a:spcBef>
              <a:spcPct val="0"/>
            </a:spcBef>
            <a:spcAft>
              <a:spcPct val="15000"/>
            </a:spcAft>
            <a:buChar char="•"/>
          </a:pPr>
          <a:r>
            <a:rPr lang="en-US" sz="1100" b="0" kern="1200" dirty="0"/>
            <a:t>Report writing </a:t>
          </a:r>
          <a:endParaRPr lang="en-US" sz="1100" kern="1200" dirty="0"/>
        </a:p>
      </dsp:txBody>
      <dsp:txXfrm rot="-5400000">
        <a:off x="987030" y="2475193"/>
        <a:ext cx="6562829" cy="827045"/>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CA"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5" name="Google Shape;14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58" name="Google Shape;25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58" name="Google Shape;25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92" name="Google Shape;29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20" name="Google Shape;32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20" name="Google Shape;32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28" name="Google Shape;22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51" name="Google Shape;25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58" name="Google Shape;25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58" name="Google Shape;25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58" name="Google Shape;25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58" name="Google Shape;25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58" name="Google Shape;25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58" name="Google Shape;25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rkA-V2 Title Slide">
  <p:cSld name="TrkA-V2 Title Slide">
    <p:spTree>
      <p:nvGrpSpPr>
        <p:cNvPr id="1"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a:stretch/>
        </p:blipFill>
        <p:spPr>
          <a:xfrm>
            <a:off x="0" y="2921000"/>
            <a:ext cx="9144000" cy="3937000"/>
          </a:xfrm>
          <a:prstGeom prst="rect">
            <a:avLst/>
          </a:prstGeom>
          <a:noFill/>
          <a:ln>
            <a:noFill/>
          </a:ln>
        </p:spPr>
      </p:pic>
      <p:pic>
        <p:nvPicPr>
          <p:cNvPr id="12" name="Google Shape;12;p2"/>
          <p:cNvPicPr preferRelativeResize="0"/>
          <p:nvPr/>
        </p:nvPicPr>
        <p:blipFill rotWithShape="1">
          <a:blip r:embed="rId3">
            <a:alphaModFix/>
          </a:blip>
          <a:srcRect/>
          <a:stretch/>
        </p:blipFill>
        <p:spPr>
          <a:xfrm>
            <a:off x="0" y="4572000"/>
            <a:ext cx="9144000" cy="2286000"/>
          </a:xfrm>
          <a:prstGeom prst="rect">
            <a:avLst/>
          </a:prstGeom>
          <a:noFill/>
          <a:ln>
            <a:noFill/>
          </a:ln>
        </p:spPr>
      </p:pic>
      <p:pic>
        <p:nvPicPr>
          <p:cNvPr id="13" name="Google Shape;13;p2"/>
          <p:cNvPicPr preferRelativeResize="0"/>
          <p:nvPr/>
        </p:nvPicPr>
        <p:blipFill rotWithShape="1">
          <a:blip r:embed="rId4">
            <a:alphaModFix/>
          </a:blip>
          <a:srcRect/>
          <a:stretch/>
        </p:blipFill>
        <p:spPr>
          <a:xfrm>
            <a:off x="6232526" y="6107113"/>
            <a:ext cx="2557463" cy="400050"/>
          </a:xfrm>
          <a:prstGeom prst="rect">
            <a:avLst/>
          </a:prstGeom>
          <a:noFill/>
          <a:ln>
            <a:noFill/>
          </a:ln>
        </p:spPr>
      </p:pic>
      <p:pic>
        <p:nvPicPr>
          <p:cNvPr id="14" name="Google Shape;14;p2"/>
          <p:cNvPicPr preferRelativeResize="0"/>
          <p:nvPr/>
        </p:nvPicPr>
        <p:blipFill rotWithShape="1">
          <a:blip r:embed="rId5">
            <a:alphaModFix/>
          </a:blip>
          <a:srcRect/>
          <a:stretch/>
        </p:blipFill>
        <p:spPr>
          <a:xfrm>
            <a:off x="355601" y="6073777"/>
            <a:ext cx="1908175" cy="447675"/>
          </a:xfrm>
          <a:prstGeom prst="rect">
            <a:avLst/>
          </a:prstGeom>
          <a:noFill/>
          <a:ln>
            <a:noFill/>
          </a:ln>
        </p:spPr>
      </p:pic>
      <p:sp>
        <p:nvSpPr>
          <p:cNvPr id="15" name="Google Shape;15;p2"/>
          <p:cNvSpPr txBox="1">
            <a:spLocks noGrp="1"/>
          </p:cNvSpPr>
          <p:nvPr>
            <p:ph type="body" idx="1"/>
          </p:nvPr>
        </p:nvSpPr>
        <p:spPr>
          <a:xfrm>
            <a:off x="313137" y="1412669"/>
            <a:ext cx="8506855" cy="492443"/>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2600"/>
              <a:buFont typeface="Arial"/>
              <a:buNone/>
              <a:defRPr sz="2600" b="1" i="0" u="none" strike="noStrike" cap="none">
                <a:solidFill>
                  <a:schemeClr val="dk1"/>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 name="Google Shape;16;p2"/>
          <p:cNvSpPr txBox="1">
            <a:spLocks noGrp="1"/>
          </p:cNvSpPr>
          <p:nvPr>
            <p:ph type="body" idx="2"/>
          </p:nvPr>
        </p:nvSpPr>
        <p:spPr>
          <a:xfrm>
            <a:off x="313137" y="1913901"/>
            <a:ext cx="8506855" cy="338554"/>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rgbClr val="7F7F7F"/>
              </a:buClr>
              <a:buSzPts val="1600"/>
              <a:buFont typeface="Arial"/>
              <a:buNone/>
              <a:defRPr sz="1600" b="0" i="0" u="none" strike="noStrike" cap="none">
                <a:solidFill>
                  <a:srgbClr val="7F7F7F"/>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xt 09">
  <p:cSld name="Text 09">
    <p:spTree>
      <p:nvGrpSpPr>
        <p:cNvPr id="1" name="Shape 81"/>
        <p:cNvGrpSpPr/>
        <p:nvPr/>
      </p:nvGrpSpPr>
      <p:grpSpPr>
        <a:xfrm>
          <a:off x="0" y="0"/>
          <a:ext cx="0" cy="0"/>
          <a:chOff x="0" y="0"/>
          <a:chExt cx="0" cy="0"/>
        </a:xfrm>
      </p:grpSpPr>
      <p:pic>
        <p:nvPicPr>
          <p:cNvPr id="82" name="Google Shape;82;p15"/>
          <p:cNvPicPr preferRelativeResize="0"/>
          <p:nvPr/>
        </p:nvPicPr>
        <p:blipFill rotWithShape="1">
          <a:blip r:embed="rId2">
            <a:alphaModFix/>
          </a:blip>
          <a:srcRect/>
          <a:stretch/>
        </p:blipFill>
        <p:spPr>
          <a:xfrm>
            <a:off x="0" y="4965700"/>
            <a:ext cx="9144000" cy="1892300"/>
          </a:xfrm>
          <a:prstGeom prst="rect">
            <a:avLst/>
          </a:prstGeom>
          <a:noFill/>
          <a:ln>
            <a:noFill/>
          </a:ln>
        </p:spPr>
      </p:pic>
      <p:pic>
        <p:nvPicPr>
          <p:cNvPr id="83" name="Google Shape;83;p15"/>
          <p:cNvPicPr preferRelativeResize="0"/>
          <p:nvPr/>
        </p:nvPicPr>
        <p:blipFill rotWithShape="1">
          <a:blip r:embed="rId3">
            <a:alphaModFix/>
          </a:blip>
          <a:srcRect/>
          <a:stretch/>
        </p:blipFill>
        <p:spPr>
          <a:xfrm>
            <a:off x="7250114" y="6200775"/>
            <a:ext cx="1571625" cy="369888"/>
          </a:xfrm>
          <a:prstGeom prst="rect">
            <a:avLst/>
          </a:prstGeom>
          <a:noFill/>
          <a:ln>
            <a:noFill/>
          </a:ln>
        </p:spPr>
      </p:pic>
      <p:sp>
        <p:nvSpPr>
          <p:cNvPr id="84" name="Google Shape;84;p15"/>
          <p:cNvSpPr txBox="1">
            <a:spLocks noGrp="1"/>
          </p:cNvSpPr>
          <p:nvPr>
            <p:ph type="body" idx="1"/>
          </p:nvPr>
        </p:nvSpPr>
        <p:spPr>
          <a:xfrm>
            <a:off x="814388" y="1608668"/>
            <a:ext cx="7562850" cy="413327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20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6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2pPr>
            <a:lvl3pPr marL="1371600" marR="0" lvl="2" indent="-342900" algn="l" rtl="0">
              <a:lnSpc>
                <a:spcPct val="10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Merriweather Sans"/>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Merriweather Sans"/>
              <a:buChar char="·"/>
              <a:defRPr sz="18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5" name="Google Shape;85;p15"/>
          <p:cNvSpPr txBox="1">
            <a:spLocks noGrp="1"/>
          </p:cNvSpPr>
          <p:nvPr>
            <p:ph type="title"/>
          </p:nvPr>
        </p:nvSpPr>
        <p:spPr>
          <a:xfrm>
            <a:off x="2432243" y="340905"/>
            <a:ext cx="6387748" cy="272733"/>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A5A5A5"/>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 10">
  <p:cSld name="Text 10">
    <p:spTree>
      <p:nvGrpSpPr>
        <p:cNvPr id="1" name="Shape 86"/>
        <p:cNvGrpSpPr/>
        <p:nvPr/>
      </p:nvGrpSpPr>
      <p:grpSpPr>
        <a:xfrm>
          <a:off x="0" y="0"/>
          <a:ext cx="0" cy="0"/>
          <a:chOff x="0" y="0"/>
          <a:chExt cx="0" cy="0"/>
        </a:xfrm>
      </p:grpSpPr>
      <p:pic>
        <p:nvPicPr>
          <p:cNvPr id="87" name="Google Shape;87;p16"/>
          <p:cNvPicPr preferRelativeResize="0"/>
          <p:nvPr/>
        </p:nvPicPr>
        <p:blipFill rotWithShape="1">
          <a:blip r:embed="rId2">
            <a:alphaModFix/>
          </a:blip>
          <a:srcRect/>
          <a:stretch/>
        </p:blipFill>
        <p:spPr>
          <a:xfrm>
            <a:off x="0" y="4965700"/>
            <a:ext cx="9144000" cy="1892300"/>
          </a:xfrm>
          <a:prstGeom prst="rect">
            <a:avLst/>
          </a:prstGeom>
          <a:noFill/>
          <a:ln>
            <a:noFill/>
          </a:ln>
        </p:spPr>
      </p:pic>
      <p:pic>
        <p:nvPicPr>
          <p:cNvPr id="88" name="Google Shape;88;p16"/>
          <p:cNvPicPr preferRelativeResize="0"/>
          <p:nvPr/>
        </p:nvPicPr>
        <p:blipFill rotWithShape="1">
          <a:blip r:embed="rId3">
            <a:alphaModFix/>
          </a:blip>
          <a:srcRect/>
          <a:stretch/>
        </p:blipFill>
        <p:spPr>
          <a:xfrm>
            <a:off x="6270626" y="6153152"/>
            <a:ext cx="2551113" cy="417513"/>
          </a:xfrm>
          <a:prstGeom prst="rect">
            <a:avLst/>
          </a:prstGeom>
          <a:noFill/>
          <a:ln>
            <a:noFill/>
          </a:ln>
        </p:spPr>
      </p:pic>
      <p:pic>
        <p:nvPicPr>
          <p:cNvPr id="89" name="Google Shape;89;p16"/>
          <p:cNvPicPr preferRelativeResize="0"/>
          <p:nvPr/>
        </p:nvPicPr>
        <p:blipFill rotWithShape="1">
          <a:blip r:embed="rId4">
            <a:alphaModFix/>
          </a:blip>
          <a:srcRect/>
          <a:stretch/>
        </p:blipFill>
        <p:spPr>
          <a:xfrm>
            <a:off x="277813" y="265113"/>
            <a:ext cx="1573212" cy="369887"/>
          </a:xfrm>
          <a:prstGeom prst="rect">
            <a:avLst/>
          </a:prstGeom>
          <a:noFill/>
          <a:ln>
            <a:noFill/>
          </a:ln>
        </p:spPr>
      </p:pic>
      <p:sp>
        <p:nvSpPr>
          <p:cNvPr id="90" name="Google Shape;90;p16"/>
          <p:cNvSpPr txBox="1">
            <a:spLocks noGrp="1"/>
          </p:cNvSpPr>
          <p:nvPr>
            <p:ph type="body" idx="1"/>
          </p:nvPr>
        </p:nvSpPr>
        <p:spPr>
          <a:xfrm>
            <a:off x="814388" y="1608668"/>
            <a:ext cx="7562850" cy="466436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20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6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2pPr>
            <a:lvl3pPr marL="1371600" marR="0" lvl="2" indent="-342900" algn="l" rtl="0">
              <a:lnSpc>
                <a:spcPct val="10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Merriweather Sans"/>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Merriweather Sans"/>
              <a:buChar char="·"/>
              <a:defRPr sz="18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1" name="Google Shape;91;p16"/>
          <p:cNvSpPr txBox="1">
            <a:spLocks noGrp="1"/>
          </p:cNvSpPr>
          <p:nvPr>
            <p:ph type="title"/>
          </p:nvPr>
        </p:nvSpPr>
        <p:spPr>
          <a:xfrm>
            <a:off x="2432243" y="340903"/>
            <a:ext cx="6387748" cy="30777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11">
  <p:cSld name="Text 11">
    <p:spTree>
      <p:nvGrpSpPr>
        <p:cNvPr id="1" name="Shape 92"/>
        <p:cNvGrpSpPr/>
        <p:nvPr/>
      </p:nvGrpSpPr>
      <p:grpSpPr>
        <a:xfrm>
          <a:off x="0" y="0"/>
          <a:ext cx="0" cy="0"/>
          <a:chOff x="0" y="0"/>
          <a:chExt cx="0" cy="0"/>
        </a:xfrm>
      </p:grpSpPr>
      <p:pic>
        <p:nvPicPr>
          <p:cNvPr id="93" name="Google Shape;93;p17"/>
          <p:cNvPicPr preferRelativeResize="0"/>
          <p:nvPr/>
        </p:nvPicPr>
        <p:blipFill rotWithShape="1">
          <a:blip r:embed="rId2">
            <a:alphaModFix/>
          </a:blip>
          <a:srcRect/>
          <a:stretch/>
        </p:blipFill>
        <p:spPr>
          <a:xfrm>
            <a:off x="0" y="5219700"/>
            <a:ext cx="9144000" cy="1638300"/>
          </a:xfrm>
          <a:prstGeom prst="rect">
            <a:avLst/>
          </a:prstGeom>
          <a:noFill/>
          <a:ln>
            <a:noFill/>
          </a:ln>
        </p:spPr>
      </p:pic>
      <p:pic>
        <p:nvPicPr>
          <p:cNvPr id="94" name="Google Shape;94;p17"/>
          <p:cNvPicPr preferRelativeResize="0"/>
          <p:nvPr/>
        </p:nvPicPr>
        <p:blipFill rotWithShape="1">
          <a:blip r:embed="rId3">
            <a:alphaModFix/>
          </a:blip>
          <a:srcRect/>
          <a:stretch/>
        </p:blipFill>
        <p:spPr>
          <a:xfrm>
            <a:off x="6270626" y="6153152"/>
            <a:ext cx="2551113" cy="417513"/>
          </a:xfrm>
          <a:prstGeom prst="rect">
            <a:avLst/>
          </a:prstGeom>
          <a:noFill/>
          <a:ln>
            <a:noFill/>
          </a:ln>
        </p:spPr>
      </p:pic>
      <p:pic>
        <p:nvPicPr>
          <p:cNvPr id="95" name="Google Shape;95;p17"/>
          <p:cNvPicPr preferRelativeResize="0"/>
          <p:nvPr/>
        </p:nvPicPr>
        <p:blipFill rotWithShape="1">
          <a:blip r:embed="rId4">
            <a:alphaModFix/>
          </a:blip>
          <a:srcRect/>
          <a:stretch/>
        </p:blipFill>
        <p:spPr>
          <a:xfrm>
            <a:off x="277813" y="265113"/>
            <a:ext cx="1573212" cy="369887"/>
          </a:xfrm>
          <a:prstGeom prst="rect">
            <a:avLst/>
          </a:prstGeom>
          <a:noFill/>
          <a:ln>
            <a:noFill/>
          </a:ln>
        </p:spPr>
      </p:pic>
      <p:sp>
        <p:nvSpPr>
          <p:cNvPr id="96" name="Google Shape;96;p17"/>
          <p:cNvSpPr txBox="1">
            <a:spLocks noGrp="1"/>
          </p:cNvSpPr>
          <p:nvPr>
            <p:ph type="body" idx="1"/>
          </p:nvPr>
        </p:nvSpPr>
        <p:spPr>
          <a:xfrm>
            <a:off x="814388" y="1608668"/>
            <a:ext cx="7562850" cy="413327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20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6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2pPr>
            <a:lvl3pPr marL="1371600" marR="0" lvl="2" indent="-342900" algn="l" rtl="0">
              <a:lnSpc>
                <a:spcPct val="10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Merriweather Sans"/>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Merriweather Sans"/>
              <a:buChar char="·"/>
              <a:defRPr sz="18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7" name="Google Shape;97;p17"/>
          <p:cNvSpPr txBox="1">
            <a:spLocks noGrp="1"/>
          </p:cNvSpPr>
          <p:nvPr>
            <p:ph type="title"/>
          </p:nvPr>
        </p:nvSpPr>
        <p:spPr>
          <a:xfrm>
            <a:off x="2432243" y="340905"/>
            <a:ext cx="6387748" cy="272733"/>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A5A5A5"/>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ext 12">
  <p:cSld name="Text 12">
    <p:spTree>
      <p:nvGrpSpPr>
        <p:cNvPr id="1" name="Shape 98"/>
        <p:cNvGrpSpPr/>
        <p:nvPr/>
      </p:nvGrpSpPr>
      <p:grpSpPr>
        <a:xfrm>
          <a:off x="0" y="0"/>
          <a:ext cx="0" cy="0"/>
          <a:chOff x="0" y="0"/>
          <a:chExt cx="0" cy="0"/>
        </a:xfrm>
      </p:grpSpPr>
      <p:pic>
        <p:nvPicPr>
          <p:cNvPr id="99" name="Google Shape;99;p18"/>
          <p:cNvPicPr preferRelativeResize="0"/>
          <p:nvPr/>
        </p:nvPicPr>
        <p:blipFill rotWithShape="1">
          <a:blip r:embed="rId2">
            <a:alphaModFix/>
          </a:blip>
          <a:srcRect/>
          <a:stretch/>
        </p:blipFill>
        <p:spPr>
          <a:xfrm>
            <a:off x="7285039" y="6411915"/>
            <a:ext cx="1682750" cy="276225"/>
          </a:xfrm>
          <a:prstGeom prst="rect">
            <a:avLst/>
          </a:prstGeom>
          <a:noFill/>
          <a:ln>
            <a:noFill/>
          </a:ln>
        </p:spPr>
      </p:pic>
      <p:pic>
        <p:nvPicPr>
          <p:cNvPr id="100" name="Google Shape;100;p18"/>
          <p:cNvPicPr preferRelativeResize="0"/>
          <p:nvPr/>
        </p:nvPicPr>
        <p:blipFill rotWithShape="1">
          <a:blip r:embed="rId3">
            <a:alphaModFix/>
          </a:blip>
          <a:srcRect/>
          <a:stretch/>
        </p:blipFill>
        <p:spPr>
          <a:xfrm>
            <a:off x="214314" y="6408738"/>
            <a:ext cx="1185862" cy="279400"/>
          </a:xfrm>
          <a:prstGeom prst="rect">
            <a:avLst/>
          </a:prstGeom>
          <a:noFill/>
          <a:ln>
            <a:noFill/>
          </a:ln>
        </p:spPr>
      </p:pic>
      <p:sp>
        <p:nvSpPr>
          <p:cNvPr id="101" name="Google Shape;101;p18"/>
          <p:cNvSpPr txBox="1">
            <a:spLocks noGrp="1"/>
          </p:cNvSpPr>
          <p:nvPr>
            <p:ph type="body" idx="1"/>
          </p:nvPr>
        </p:nvSpPr>
        <p:spPr>
          <a:xfrm>
            <a:off x="814388" y="1608668"/>
            <a:ext cx="7562850" cy="413327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20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6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2pPr>
            <a:lvl3pPr marL="1371600" marR="0" lvl="2" indent="-342900" algn="l" rtl="0">
              <a:lnSpc>
                <a:spcPct val="10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Merriweather Sans"/>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Merriweather Sans"/>
              <a:buChar char="·"/>
              <a:defRPr sz="18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2" name="Google Shape;102;p18"/>
          <p:cNvSpPr txBox="1">
            <a:spLocks noGrp="1"/>
          </p:cNvSpPr>
          <p:nvPr>
            <p:ph type="title"/>
          </p:nvPr>
        </p:nvSpPr>
        <p:spPr>
          <a:xfrm>
            <a:off x="2432243" y="340905"/>
            <a:ext cx="6387748" cy="272733"/>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A5A5A5"/>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ext 13">
  <p:cSld name="Text 13">
    <p:spTree>
      <p:nvGrpSpPr>
        <p:cNvPr id="1" name="Shape 103"/>
        <p:cNvGrpSpPr/>
        <p:nvPr/>
      </p:nvGrpSpPr>
      <p:grpSpPr>
        <a:xfrm>
          <a:off x="0" y="0"/>
          <a:ext cx="0" cy="0"/>
          <a:chOff x="0" y="0"/>
          <a:chExt cx="0" cy="0"/>
        </a:xfrm>
      </p:grpSpPr>
      <p:pic>
        <p:nvPicPr>
          <p:cNvPr id="104" name="Google Shape;104;p19"/>
          <p:cNvPicPr preferRelativeResize="0"/>
          <p:nvPr/>
        </p:nvPicPr>
        <p:blipFill rotWithShape="1">
          <a:blip r:embed="rId2">
            <a:alphaModFix/>
          </a:blip>
          <a:srcRect/>
          <a:stretch/>
        </p:blipFill>
        <p:spPr>
          <a:xfrm>
            <a:off x="7781926" y="6408738"/>
            <a:ext cx="1185863" cy="279400"/>
          </a:xfrm>
          <a:prstGeom prst="rect">
            <a:avLst/>
          </a:prstGeom>
          <a:noFill/>
          <a:ln>
            <a:noFill/>
          </a:ln>
        </p:spPr>
      </p:pic>
      <p:sp>
        <p:nvSpPr>
          <p:cNvPr id="105" name="Google Shape;105;p19"/>
          <p:cNvSpPr txBox="1">
            <a:spLocks noGrp="1"/>
          </p:cNvSpPr>
          <p:nvPr>
            <p:ph type="body" idx="1"/>
          </p:nvPr>
        </p:nvSpPr>
        <p:spPr>
          <a:xfrm>
            <a:off x="814388" y="1608668"/>
            <a:ext cx="7562850" cy="413327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20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6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2pPr>
            <a:lvl3pPr marL="1371600" marR="0" lvl="2" indent="-342900" algn="l" rtl="0">
              <a:lnSpc>
                <a:spcPct val="10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Merriweather Sans"/>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Merriweather Sans"/>
              <a:buChar char="·"/>
              <a:defRPr sz="18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6" name="Google Shape;106;p19"/>
          <p:cNvSpPr txBox="1">
            <a:spLocks noGrp="1"/>
          </p:cNvSpPr>
          <p:nvPr>
            <p:ph type="title"/>
          </p:nvPr>
        </p:nvSpPr>
        <p:spPr>
          <a:xfrm>
            <a:off x="2432243" y="340905"/>
            <a:ext cx="6387748" cy="272733"/>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A5A5A5"/>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_Title and Content">
  <p:cSld name="2_Title and Content">
    <p:bg>
      <p:bgPr>
        <a:solidFill>
          <a:srgbClr val="D9D9D9"/>
        </a:solidFill>
        <a:effectLst/>
      </p:bgPr>
    </p:bg>
    <p:spTree>
      <p:nvGrpSpPr>
        <p:cNvPr id="1" name="Shape 107"/>
        <p:cNvGrpSpPr/>
        <p:nvPr/>
      </p:nvGrpSpPr>
      <p:grpSpPr>
        <a:xfrm>
          <a:off x="0" y="0"/>
          <a:ext cx="0" cy="0"/>
          <a:chOff x="0" y="0"/>
          <a:chExt cx="0" cy="0"/>
        </a:xfrm>
      </p:grpSpPr>
      <p:sp>
        <p:nvSpPr>
          <p:cNvPr id="108" name="Google Shape;108;p20"/>
          <p:cNvSpPr/>
          <p:nvPr/>
        </p:nvSpPr>
        <p:spPr>
          <a:xfrm>
            <a:off x="0" y="6235700"/>
            <a:ext cx="9144000" cy="622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09" name="Google Shape;109;p20"/>
          <p:cNvPicPr preferRelativeResize="0"/>
          <p:nvPr/>
        </p:nvPicPr>
        <p:blipFill rotWithShape="1">
          <a:blip r:embed="rId2">
            <a:alphaModFix/>
          </a:blip>
          <a:srcRect/>
          <a:stretch/>
        </p:blipFill>
        <p:spPr>
          <a:xfrm>
            <a:off x="7285039" y="6408740"/>
            <a:ext cx="1682750" cy="276225"/>
          </a:xfrm>
          <a:prstGeom prst="rect">
            <a:avLst/>
          </a:prstGeom>
          <a:noFill/>
          <a:ln>
            <a:noFill/>
          </a:ln>
        </p:spPr>
      </p:pic>
      <p:pic>
        <p:nvPicPr>
          <p:cNvPr id="110" name="Google Shape;110;p20"/>
          <p:cNvPicPr preferRelativeResize="0"/>
          <p:nvPr/>
        </p:nvPicPr>
        <p:blipFill rotWithShape="1">
          <a:blip r:embed="rId3">
            <a:alphaModFix/>
          </a:blip>
          <a:srcRect/>
          <a:stretch/>
        </p:blipFill>
        <p:spPr>
          <a:xfrm>
            <a:off x="214314" y="6407150"/>
            <a:ext cx="1185862" cy="279400"/>
          </a:xfrm>
          <a:prstGeom prst="rect">
            <a:avLst/>
          </a:prstGeom>
          <a:noFill/>
          <a:ln>
            <a:noFill/>
          </a:ln>
        </p:spPr>
      </p:pic>
      <p:sp>
        <p:nvSpPr>
          <p:cNvPr id="111" name="Google Shape;111;p20"/>
          <p:cNvSpPr txBox="1">
            <a:spLocks noGrp="1"/>
          </p:cNvSpPr>
          <p:nvPr>
            <p:ph type="body" idx="1"/>
          </p:nvPr>
        </p:nvSpPr>
        <p:spPr>
          <a:xfrm>
            <a:off x="814388" y="1608668"/>
            <a:ext cx="7562850" cy="413327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20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6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2pPr>
            <a:lvl3pPr marL="1371600" marR="0" lvl="2" indent="-342900" algn="l" rtl="0">
              <a:lnSpc>
                <a:spcPct val="10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Merriweather Sans"/>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Merriweather Sans"/>
              <a:buChar char="·"/>
              <a:defRPr sz="18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2" name="Google Shape;112;p20"/>
          <p:cNvSpPr txBox="1">
            <a:spLocks noGrp="1"/>
          </p:cNvSpPr>
          <p:nvPr>
            <p:ph type="title"/>
          </p:nvPr>
        </p:nvSpPr>
        <p:spPr>
          <a:xfrm>
            <a:off x="2432243" y="340905"/>
            <a:ext cx="6387748" cy="272733"/>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A5A5A5"/>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ext 14">
  <p:cSld name="Text 14">
    <p:spTree>
      <p:nvGrpSpPr>
        <p:cNvPr id="1" name="Shape 113"/>
        <p:cNvGrpSpPr/>
        <p:nvPr/>
      </p:nvGrpSpPr>
      <p:grpSpPr>
        <a:xfrm>
          <a:off x="0" y="0"/>
          <a:ext cx="0" cy="0"/>
          <a:chOff x="0" y="0"/>
          <a:chExt cx="0" cy="0"/>
        </a:xfrm>
      </p:grpSpPr>
      <p:sp>
        <p:nvSpPr>
          <p:cNvPr id="114" name="Google Shape;114;p21"/>
          <p:cNvSpPr txBox="1">
            <a:spLocks noGrp="1"/>
          </p:cNvSpPr>
          <p:nvPr>
            <p:ph type="body" idx="1"/>
          </p:nvPr>
        </p:nvSpPr>
        <p:spPr>
          <a:xfrm>
            <a:off x="814388" y="1608668"/>
            <a:ext cx="7562850" cy="413327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20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6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2pPr>
            <a:lvl3pPr marL="1371600" marR="0" lvl="2" indent="-342900" algn="l" rtl="0">
              <a:lnSpc>
                <a:spcPct val="10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Merriweather Sans"/>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Merriweather Sans"/>
              <a:buChar char="·"/>
              <a:defRPr sz="18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5" name="Google Shape;115;p21"/>
          <p:cNvSpPr txBox="1">
            <a:spLocks noGrp="1"/>
          </p:cNvSpPr>
          <p:nvPr>
            <p:ph type="title"/>
          </p:nvPr>
        </p:nvSpPr>
        <p:spPr>
          <a:xfrm>
            <a:off x="2432243" y="340905"/>
            <a:ext cx="6387748" cy="272733"/>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A5A5A5"/>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ext 15">
  <p:cSld name="Text 15">
    <p:spTree>
      <p:nvGrpSpPr>
        <p:cNvPr id="1" name="Shape 116"/>
        <p:cNvGrpSpPr/>
        <p:nvPr/>
      </p:nvGrpSpPr>
      <p:grpSpPr>
        <a:xfrm>
          <a:off x="0" y="0"/>
          <a:ext cx="0" cy="0"/>
          <a:chOff x="0" y="0"/>
          <a:chExt cx="0" cy="0"/>
        </a:xfrm>
      </p:grpSpPr>
      <p:pic>
        <p:nvPicPr>
          <p:cNvPr id="117" name="Google Shape;117;p22"/>
          <p:cNvPicPr preferRelativeResize="0"/>
          <p:nvPr/>
        </p:nvPicPr>
        <p:blipFill rotWithShape="1">
          <a:blip r:embed="rId2">
            <a:alphaModFix/>
          </a:blip>
          <a:srcRect/>
          <a:stretch/>
        </p:blipFill>
        <p:spPr>
          <a:xfrm>
            <a:off x="0" y="0"/>
            <a:ext cx="9144000" cy="6858000"/>
          </a:xfrm>
          <a:prstGeom prst="rect">
            <a:avLst/>
          </a:prstGeom>
          <a:noFill/>
          <a:ln>
            <a:noFill/>
          </a:ln>
        </p:spPr>
      </p:pic>
      <p:pic>
        <p:nvPicPr>
          <p:cNvPr id="118" name="Google Shape;118;p22"/>
          <p:cNvPicPr preferRelativeResize="0"/>
          <p:nvPr/>
        </p:nvPicPr>
        <p:blipFill rotWithShape="1">
          <a:blip r:embed="rId3">
            <a:alphaModFix/>
          </a:blip>
          <a:srcRect/>
          <a:stretch/>
        </p:blipFill>
        <p:spPr>
          <a:xfrm>
            <a:off x="277814" y="265115"/>
            <a:ext cx="1570037" cy="384175"/>
          </a:xfrm>
          <a:prstGeom prst="rect">
            <a:avLst/>
          </a:prstGeom>
          <a:noFill/>
          <a:ln>
            <a:noFill/>
          </a:ln>
        </p:spPr>
      </p:pic>
      <p:cxnSp>
        <p:nvCxnSpPr>
          <p:cNvPr id="119" name="Google Shape;119;p22"/>
          <p:cNvCxnSpPr/>
          <p:nvPr/>
        </p:nvCxnSpPr>
        <p:spPr>
          <a:xfrm>
            <a:off x="0" y="914400"/>
            <a:ext cx="9144000" cy="1588"/>
          </a:xfrm>
          <a:prstGeom prst="straightConnector1">
            <a:avLst/>
          </a:prstGeom>
          <a:noFill/>
          <a:ln w="50800" cap="flat" cmpd="sng">
            <a:solidFill>
              <a:srgbClr val="FFFFFF"/>
            </a:solidFill>
            <a:prstDash val="solid"/>
            <a:round/>
            <a:headEnd type="none" w="sm" len="sm"/>
            <a:tailEnd type="none" w="sm" len="sm"/>
          </a:ln>
        </p:spPr>
      </p:cxnSp>
      <p:sp>
        <p:nvSpPr>
          <p:cNvPr id="120" name="Google Shape;120;p22"/>
          <p:cNvSpPr txBox="1">
            <a:spLocks noGrp="1"/>
          </p:cNvSpPr>
          <p:nvPr>
            <p:ph type="body" idx="1"/>
          </p:nvPr>
        </p:nvSpPr>
        <p:spPr>
          <a:xfrm>
            <a:off x="814388" y="1608668"/>
            <a:ext cx="7562850" cy="466436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20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marL="914400" marR="0" lvl="1" indent="-228600" algn="l" rtl="0">
              <a:lnSpc>
                <a:spcPct val="100000"/>
              </a:lnSpc>
              <a:spcBef>
                <a:spcPts val="60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2pPr>
            <a:lvl3pPr marL="1371600" marR="0" lvl="2" indent="-342900" algn="l" rtl="0">
              <a:lnSpc>
                <a:spcPct val="100000"/>
              </a:lnSpc>
              <a:spcBef>
                <a:spcPts val="12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3pPr>
            <a:lvl4pPr marL="1828800" marR="0" lvl="3" indent="-342900" algn="l" rtl="0">
              <a:lnSpc>
                <a:spcPct val="100000"/>
              </a:lnSpc>
              <a:spcBef>
                <a:spcPts val="360"/>
              </a:spcBef>
              <a:spcAft>
                <a:spcPts val="0"/>
              </a:spcAft>
              <a:buClr>
                <a:schemeClr val="lt1"/>
              </a:buClr>
              <a:buSzPts val="1800"/>
              <a:buFont typeface="Merriweather Sans"/>
              <a:buChar char="-"/>
              <a:defRPr sz="1800" b="0" i="0" u="none" strike="noStrike" cap="none">
                <a:solidFill>
                  <a:schemeClr val="lt1"/>
                </a:solidFill>
                <a:latin typeface="Arial"/>
                <a:ea typeface="Arial"/>
                <a:cs typeface="Arial"/>
                <a:sym typeface="Arial"/>
              </a:defRPr>
            </a:lvl4pPr>
            <a:lvl5pPr marL="2286000" marR="0" lvl="4" indent="-342900" algn="l" rtl="0">
              <a:lnSpc>
                <a:spcPct val="100000"/>
              </a:lnSpc>
              <a:spcBef>
                <a:spcPts val="360"/>
              </a:spcBef>
              <a:spcAft>
                <a:spcPts val="0"/>
              </a:spcAft>
              <a:buClr>
                <a:schemeClr val="lt1"/>
              </a:buClr>
              <a:buSzPts val="1800"/>
              <a:buFont typeface="Merriweather Sans"/>
              <a:buChar char="·"/>
              <a:defRPr sz="1800" b="0" i="0" u="none" strike="noStrike" cap="none">
                <a:solidFill>
                  <a:schemeClr val="lt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1" name="Google Shape;121;p22"/>
          <p:cNvSpPr txBox="1">
            <a:spLocks noGrp="1"/>
          </p:cNvSpPr>
          <p:nvPr>
            <p:ph type="title"/>
          </p:nvPr>
        </p:nvSpPr>
        <p:spPr>
          <a:xfrm>
            <a:off x="2432243" y="340903"/>
            <a:ext cx="6387748" cy="30777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ext 16">
  <p:cSld name="Text 16">
    <p:spTree>
      <p:nvGrpSpPr>
        <p:cNvPr id="1" name="Shape 122"/>
        <p:cNvGrpSpPr/>
        <p:nvPr/>
      </p:nvGrpSpPr>
      <p:grpSpPr>
        <a:xfrm>
          <a:off x="0" y="0"/>
          <a:ext cx="0" cy="0"/>
          <a:chOff x="0" y="0"/>
          <a:chExt cx="0" cy="0"/>
        </a:xfrm>
      </p:grpSpPr>
      <p:pic>
        <p:nvPicPr>
          <p:cNvPr id="123" name="Google Shape;123;p23"/>
          <p:cNvPicPr preferRelativeResize="0"/>
          <p:nvPr/>
        </p:nvPicPr>
        <p:blipFill rotWithShape="1">
          <a:blip r:embed="rId2">
            <a:alphaModFix/>
          </a:blip>
          <a:srcRect/>
          <a:stretch/>
        </p:blipFill>
        <p:spPr>
          <a:xfrm>
            <a:off x="0" y="0"/>
            <a:ext cx="9144000" cy="6858000"/>
          </a:xfrm>
          <a:prstGeom prst="rect">
            <a:avLst/>
          </a:prstGeom>
          <a:noFill/>
          <a:ln>
            <a:noFill/>
          </a:ln>
        </p:spPr>
      </p:pic>
      <p:pic>
        <p:nvPicPr>
          <p:cNvPr id="124" name="Google Shape;124;p23"/>
          <p:cNvPicPr preferRelativeResize="0"/>
          <p:nvPr/>
        </p:nvPicPr>
        <p:blipFill rotWithShape="1">
          <a:blip r:embed="rId3">
            <a:alphaModFix/>
          </a:blip>
          <a:srcRect/>
          <a:stretch/>
        </p:blipFill>
        <p:spPr>
          <a:xfrm>
            <a:off x="7775576" y="6396038"/>
            <a:ext cx="1192213" cy="292100"/>
          </a:xfrm>
          <a:prstGeom prst="rect">
            <a:avLst/>
          </a:prstGeom>
          <a:noFill/>
          <a:ln>
            <a:noFill/>
          </a:ln>
        </p:spPr>
      </p:pic>
      <p:sp>
        <p:nvSpPr>
          <p:cNvPr id="125" name="Google Shape;125;p23"/>
          <p:cNvSpPr txBox="1">
            <a:spLocks noGrp="1"/>
          </p:cNvSpPr>
          <p:nvPr>
            <p:ph type="body" idx="1"/>
          </p:nvPr>
        </p:nvSpPr>
        <p:spPr>
          <a:xfrm>
            <a:off x="814388" y="1608668"/>
            <a:ext cx="7562850" cy="413327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20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marL="914400" marR="0" lvl="1" indent="-228600" algn="l" rtl="0">
              <a:lnSpc>
                <a:spcPct val="100000"/>
              </a:lnSpc>
              <a:spcBef>
                <a:spcPts val="60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2pPr>
            <a:lvl3pPr marL="1371600" marR="0" lvl="2" indent="-342900" algn="l" rtl="0">
              <a:lnSpc>
                <a:spcPct val="100000"/>
              </a:lnSpc>
              <a:spcBef>
                <a:spcPts val="12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3pPr>
            <a:lvl4pPr marL="1828800" marR="0" lvl="3" indent="-342900" algn="l" rtl="0">
              <a:lnSpc>
                <a:spcPct val="100000"/>
              </a:lnSpc>
              <a:spcBef>
                <a:spcPts val="360"/>
              </a:spcBef>
              <a:spcAft>
                <a:spcPts val="0"/>
              </a:spcAft>
              <a:buClr>
                <a:schemeClr val="lt1"/>
              </a:buClr>
              <a:buSzPts val="1800"/>
              <a:buFont typeface="Merriweather Sans"/>
              <a:buChar char="-"/>
              <a:defRPr sz="1800" b="0" i="0" u="none" strike="noStrike" cap="none">
                <a:solidFill>
                  <a:schemeClr val="lt1"/>
                </a:solidFill>
                <a:latin typeface="Arial"/>
                <a:ea typeface="Arial"/>
                <a:cs typeface="Arial"/>
                <a:sym typeface="Arial"/>
              </a:defRPr>
            </a:lvl4pPr>
            <a:lvl5pPr marL="2286000" marR="0" lvl="4" indent="-342900" algn="l" rtl="0">
              <a:lnSpc>
                <a:spcPct val="100000"/>
              </a:lnSpc>
              <a:spcBef>
                <a:spcPts val="360"/>
              </a:spcBef>
              <a:spcAft>
                <a:spcPts val="0"/>
              </a:spcAft>
              <a:buClr>
                <a:schemeClr val="lt1"/>
              </a:buClr>
              <a:buSzPts val="1800"/>
              <a:buFont typeface="Merriweather Sans"/>
              <a:buChar char="·"/>
              <a:defRPr sz="1800" b="0" i="0" u="none" strike="noStrike" cap="none">
                <a:solidFill>
                  <a:schemeClr val="lt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6" name="Google Shape;126;p23"/>
          <p:cNvSpPr txBox="1">
            <a:spLocks noGrp="1"/>
          </p:cNvSpPr>
          <p:nvPr>
            <p:ph type="title"/>
          </p:nvPr>
        </p:nvSpPr>
        <p:spPr>
          <a:xfrm>
            <a:off x="2432243" y="340905"/>
            <a:ext cx="6387748" cy="272733"/>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BFBFBF"/>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01">
  <p:cSld name="Title 01">
    <p:spTree>
      <p:nvGrpSpPr>
        <p:cNvPr id="1" name="Shape 127"/>
        <p:cNvGrpSpPr/>
        <p:nvPr/>
      </p:nvGrpSpPr>
      <p:grpSpPr>
        <a:xfrm>
          <a:off x="0" y="0"/>
          <a:ext cx="0" cy="0"/>
          <a:chOff x="0" y="0"/>
          <a:chExt cx="0" cy="0"/>
        </a:xfrm>
      </p:grpSpPr>
      <p:pic>
        <p:nvPicPr>
          <p:cNvPr id="128" name="Google Shape;128;p24"/>
          <p:cNvPicPr preferRelativeResize="0"/>
          <p:nvPr/>
        </p:nvPicPr>
        <p:blipFill rotWithShape="1">
          <a:blip r:embed="rId2">
            <a:alphaModFix/>
          </a:blip>
          <a:srcRect/>
          <a:stretch/>
        </p:blipFill>
        <p:spPr>
          <a:xfrm>
            <a:off x="0" y="0"/>
            <a:ext cx="9144000" cy="6858000"/>
          </a:xfrm>
          <a:prstGeom prst="rect">
            <a:avLst/>
          </a:prstGeom>
          <a:noFill/>
          <a:ln>
            <a:noFill/>
          </a:ln>
        </p:spPr>
      </p:pic>
      <p:pic>
        <p:nvPicPr>
          <p:cNvPr id="129" name="Google Shape;129;p24"/>
          <p:cNvPicPr preferRelativeResize="0"/>
          <p:nvPr/>
        </p:nvPicPr>
        <p:blipFill rotWithShape="1">
          <a:blip r:embed="rId3">
            <a:alphaModFix/>
          </a:blip>
          <a:srcRect/>
          <a:stretch/>
        </p:blipFill>
        <p:spPr>
          <a:xfrm>
            <a:off x="1673226" y="2606677"/>
            <a:ext cx="5795963" cy="1412875"/>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ext 01B">
  <p:cSld name="Text 01B">
    <p:spTree>
      <p:nvGrpSpPr>
        <p:cNvPr id="1" name="Shape 23"/>
        <p:cNvGrpSpPr/>
        <p:nvPr/>
      </p:nvGrpSpPr>
      <p:grpSpPr>
        <a:xfrm>
          <a:off x="0" y="0"/>
          <a:ext cx="0" cy="0"/>
          <a:chOff x="0" y="0"/>
          <a:chExt cx="0" cy="0"/>
        </a:xfrm>
      </p:grpSpPr>
      <p:pic>
        <p:nvPicPr>
          <p:cNvPr id="24" name="Google Shape;24;p4"/>
          <p:cNvPicPr preferRelativeResize="0"/>
          <p:nvPr/>
        </p:nvPicPr>
        <p:blipFill rotWithShape="1">
          <a:blip r:embed="rId2">
            <a:alphaModFix/>
          </a:blip>
          <a:srcRect b="15455"/>
          <a:stretch/>
        </p:blipFill>
        <p:spPr>
          <a:xfrm rot="10800000">
            <a:off x="0" y="2"/>
            <a:ext cx="9144000" cy="1598613"/>
          </a:xfrm>
          <a:prstGeom prst="rect">
            <a:avLst/>
          </a:prstGeom>
          <a:noFill/>
          <a:ln>
            <a:noFill/>
          </a:ln>
        </p:spPr>
      </p:pic>
      <p:pic>
        <p:nvPicPr>
          <p:cNvPr id="25" name="Google Shape;25;p4"/>
          <p:cNvPicPr preferRelativeResize="0"/>
          <p:nvPr/>
        </p:nvPicPr>
        <p:blipFill rotWithShape="1">
          <a:blip r:embed="rId3">
            <a:alphaModFix/>
          </a:blip>
          <a:srcRect/>
          <a:stretch/>
        </p:blipFill>
        <p:spPr>
          <a:xfrm>
            <a:off x="0" y="5943600"/>
            <a:ext cx="9144000" cy="914400"/>
          </a:xfrm>
          <a:prstGeom prst="rect">
            <a:avLst/>
          </a:prstGeom>
          <a:noFill/>
          <a:ln>
            <a:noFill/>
          </a:ln>
        </p:spPr>
      </p:pic>
      <p:pic>
        <p:nvPicPr>
          <p:cNvPr id="26" name="Google Shape;26;p4"/>
          <p:cNvPicPr preferRelativeResize="0"/>
          <p:nvPr/>
        </p:nvPicPr>
        <p:blipFill rotWithShape="1">
          <a:blip r:embed="rId4">
            <a:alphaModFix/>
          </a:blip>
          <a:srcRect/>
          <a:stretch/>
        </p:blipFill>
        <p:spPr>
          <a:xfrm>
            <a:off x="277814" y="6208715"/>
            <a:ext cx="1570037" cy="384175"/>
          </a:xfrm>
          <a:prstGeom prst="rect">
            <a:avLst/>
          </a:prstGeom>
          <a:noFill/>
          <a:ln>
            <a:noFill/>
          </a:ln>
        </p:spPr>
      </p:pic>
      <p:sp>
        <p:nvSpPr>
          <p:cNvPr id="27" name="Google Shape;27;p4"/>
          <p:cNvSpPr txBox="1">
            <a:spLocks noGrp="1"/>
          </p:cNvSpPr>
          <p:nvPr>
            <p:ph type="body" idx="1"/>
          </p:nvPr>
        </p:nvSpPr>
        <p:spPr>
          <a:xfrm>
            <a:off x="814388" y="2055091"/>
            <a:ext cx="7562850" cy="374842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200"/>
              </a:spcBef>
              <a:spcAft>
                <a:spcPts val="0"/>
              </a:spcAft>
              <a:buClr>
                <a:schemeClr val="dk1"/>
              </a:buClr>
              <a:buSzPts val="2200"/>
              <a:buFont typeface="Arial"/>
              <a:buNone/>
              <a:defRPr sz="2200" b="1" i="0" u="none" strike="noStrike" cap="none">
                <a:solidFill>
                  <a:schemeClr val="dk1"/>
                </a:solidFill>
                <a:latin typeface="Arial"/>
                <a:ea typeface="Arial"/>
                <a:cs typeface="Arial"/>
                <a:sym typeface="Arial"/>
              </a:defRPr>
            </a:lvl1pPr>
            <a:lvl2pPr marL="914400" marR="0" lvl="1" indent="-228600" algn="l" rtl="0">
              <a:lnSpc>
                <a:spcPct val="100000"/>
              </a:lnSpc>
              <a:spcBef>
                <a:spcPts val="6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2pPr>
            <a:lvl3pPr marL="1371600" marR="0" lvl="2" indent="-342900" algn="l" rtl="0">
              <a:lnSpc>
                <a:spcPct val="10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Merriweather Sans"/>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Merriweather Sans"/>
              <a:buChar char="·"/>
              <a:defRPr sz="18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 name="Google Shape;28;p4"/>
          <p:cNvSpPr txBox="1">
            <a:spLocks noGrp="1"/>
          </p:cNvSpPr>
          <p:nvPr>
            <p:ph type="title"/>
          </p:nvPr>
        </p:nvSpPr>
        <p:spPr>
          <a:xfrm>
            <a:off x="814388" y="1381534"/>
            <a:ext cx="7562850" cy="48113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02">
  <p:cSld name="Title 02">
    <p:spTree>
      <p:nvGrpSpPr>
        <p:cNvPr id="1" name="Shape 130"/>
        <p:cNvGrpSpPr/>
        <p:nvPr/>
      </p:nvGrpSpPr>
      <p:grpSpPr>
        <a:xfrm>
          <a:off x="0" y="0"/>
          <a:ext cx="0" cy="0"/>
          <a:chOff x="0" y="0"/>
          <a:chExt cx="0" cy="0"/>
        </a:xfrm>
      </p:grpSpPr>
      <p:pic>
        <p:nvPicPr>
          <p:cNvPr id="131" name="Google Shape;131;p25"/>
          <p:cNvPicPr preferRelativeResize="0"/>
          <p:nvPr/>
        </p:nvPicPr>
        <p:blipFill rotWithShape="1">
          <a:blip r:embed="rId2">
            <a:alphaModFix/>
          </a:blip>
          <a:srcRect/>
          <a:stretch/>
        </p:blipFill>
        <p:spPr>
          <a:xfrm>
            <a:off x="0" y="0"/>
            <a:ext cx="9144000" cy="6858000"/>
          </a:xfrm>
          <a:prstGeom prst="rect">
            <a:avLst/>
          </a:prstGeom>
          <a:noFill/>
          <a:ln>
            <a:noFill/>
          </a:ln>
        </p:spPr>
      </p:pic>
      <p:pic>
        <p:nvPicPr>
          <p:cNvPr id="132" name="Google Shape;132;p25"/>
          <p:cNvPicPr preferRelativeResize="0"/>
          <p:nvPr/>
        </p:nvPicPr>
        <p:blipFill rotWithShape="1">
          <a:blip r:embed="rId3">
            <a:alphaModFix/>
          </a:blip>
          <a:srcRect/>
          <a:stretch/>
        </p:blipFill>
        <p:spPr>
          <a:xfrm>
            <a:off x="2451101" y="1090613"/>
            <a:ext cx="4268788" cy="1041400"/>
          </a:xfrm>
          <a:prstGeom prst="rect">
            <a:avLst/>
          </a:prstGeom>
          <a:noFill/>
          <a:ln>
            <a:noFill/>
          </a:ln>
        </p:spPr>
      </p:pic>
      <p:sp>
        <p:nvSpPr>
          <p:cNvPr id="133" name="Google Shape;133;p25"/>
          <p:cNvSpPr txBox="1">
            <a:spLocks noGrp="1"/>
          </p:cNvSpPr>
          <p:nvPr>
            <p:ph type="title"/>
          </p:nvPr>
        </p:nvSpPr>
        <p:spPr>
          <a:xfrm>
            <a:off x="457200" y="3509817"/>
            <a:ext cx="8229600" cy="1394548"/>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3200" b="1" i="0" u="none" strike="noStrike" cap="none">
                <a:solidFill>
                  <a:schemeClr val="lt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03">
  <p:cSld name="Title 03">
    <p:spTree>
      <p:nvGrpSpPr>
        <p:cNvPr id="1" name="Shape 134"/>
        <p:cNvGrpSpPr/>
        <p:nvPr/>
      </p:nvGrpSpPr>
      <p:grpSpPr>
        <a:xfrm>
          <a:off x="0" y="0"/>
          <a:ext cx="0" cy="0"/>
          <a:chOff x="0" y="0"/>
          <a:chExt cx="0" cy="0"/>
        </a:xfrm>
      </p:grpSpPr>
      <p:pic>
        <p:nvPicPr>
          <p:cNvPr id="135" name="Google Shape;135;p26"/>
          <p:cNvPicPr preferRelativeResize="0"/>
          <p:nvPr/>
        </p:nvPicPr>
        <p:blipFill rotWithShape="1">
          <a:blip r:embed="rId2">
            <a:alphaModFix/>
          </a:blip>
          <a:srcRect/>
          <a:stretch/>
        </p:blipFill>
        <p:spPr>
          <a:xfrm rot="10800000">
            <a:off x="0" y="0"/>
            <a:ext cx="9144000" cy="6858000"/>
          </a:xfrm>
          <a:prstGeom prst="rect">
            <a:avLst/>
          </a:prstGeom>
          <a:noFill/>
          <a:ln>
            <a:noFill/>
          </a:ln>
        </p:spPr>
      </p:pic>
      <p:pic>
        <p:nvPicPr>
          <p:cNvPr id="136" name="Google Shape;136;p26"/>
          <p:cNvPicPr preferRelativeResize="0"/>
          <p:nvPr/>
        </p:nvPicPr>
        <p:blipFill rotWithShape="1">
          <a:blip r:embed="rId3">
            <a:alphaModFix/>
          </a:blip>
          <a:srcRect/>
          <a:stretch/>
        </p:blipFill>
        <p:spPr>
          <a:xfrm>
            <a:off x="2743200" y="3000375"/>
            <a:ext cx="3657600" cy="857250"/>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04">
  <p:cSld name="Title 04">
    <p:spTree>
      <p:nvGrpSpPr>
        <p:cNvPr id="1" name="Shape 137"/>
        <p:cNvGrpSpPr/>
        <p:nvPr/>
      </p:nvGrpSpPr>
      <p:grpSpPr>
        <a:xfrm>
          <a:off x="0" y="0"/>
          <a:ext cx="0" cy="0"/>
          <a:chOff x="0" y="0"/>
          <a:chExt cx="0" cy="0"/>
        </a:xfrm>
      </p:grpSpPr>
      <p:pic>
        <p:nvPicPr>
          <p:cNvPr id="138" name="Google Shape;138;p27"/>
          <p:cNvPicPr preferRelativeResize="0"/>
          <p:nvPr/>
        </p:nvPicPr>
        <p:blipFill rotWithShape="1">
          <a:blip r:embed="rId2">
            <a:alphaModFix/>
          </a:blip>
          <a:srcRect/>
          <a:stretch/>
        </p:blipFill>
        <p:spPr>
          <a:xfrm>
            <a:off x="0" y="0"/>
            <a:ext cx="9144000" cy="6858000"/>
          </a:xfrm>
          <a:prstGeom prst="rect">
            <a:avLst/>
          </a:prstGeom>
          <a:noFill/>
          <a:ln>
            <a:noFill/>
          </a:ln>
        </p:spPr>
      </p:pic>
      <p:pic>
        <p:nvPicPr>
          <p:cNvPr id="139" name="Google Shape;139;p27"/>
          <p:cNvPicPr preferRelativeResize="0"/>
          <p:nvPr/>
        </p:nvPicPr>
        <p:blipFill rotWithShape="1">
          <a:blip r:embed="rId3">
            <a:alphaModFix/>
          </a:blip>
          <a:srcRect/>
          <a:stretch/>
        </p:blipFill>
        <p:spPr>
          <a:xfrm>
            <a:off x="2647950" y="3114675"/>
            <a:ext cx="3848100" cy="628650"/>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05">
  <p:cSld name="Title 05">
    <p:spTree>
      <p:nvGrpSpPr>
        <p:cNvPr id="1" name="Shape 140"/>
        <p:cNvGrpSpPr/>
        <p:nvPr/>
      </p:nvGrpSpPr>
      <p:grpSpPr>
        <a:xfrm>
          <a:off x="0" y="0"/>
          <a:ext cx="0" cy="0"/>
          <a:chOff x="0" y="0"/>
          <a:chExt cx="0" cy="0"/>
        </a:xfrm>
      </p:grpSpPr>
      <p:pic>
        <p:nvPicPr>
          <p:cNvPr id="141" name="Google Shape;141;p28"/>
          <p:cNvPicPr preferRelativeResize="0"/>
          <p:nvPr/>
        </p:nvPicPr>
        <p:blipFill rotWithShape="1">
          <a:blip r:embed="rId2">
            <a:alphaModFix/>
          </a:blip>
          <a:srcRect/>
          <a:stretch/>
        </p:blipFill>
        <p:spPr>
          <a:xfrm rot="10800000">
            <a:off x="0" y="0"/>
            <a:ext cx="9144000" cy="6858000"/>
          </a:xfrm>
          <a:prstGeom prst="rect">
            <a:avLst/>
          </a:prstGeom>
          <a:noFill/>
          <a:ln>
            <a:noFill/>
          </a:ln>
        </p:spPr>
      </p:pic>
      <p:pic>
        <p:nvPicPr>
          <p:cNvPr id="142" name="Google Shape;142;p28"/>
          <p:cNvPicPr preferRelativeResize="0"/>
          <p:nvPr/>
        </p:nvPicPr>
        <p:blipFill rotWithShape="1">
          <a:blip r:embed="rId3">
            <a:alphaModFix/>
          </a:blip>
          <a:srcRect/>
          <a:stretch/>
        </p:blipFill>
        <p:spPr>
          <a:xfrm>
            <a:off x="2647950" y="3114675"/>
            <a:ext cx="3848100" cy="628650"/>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02">
  <p:cSld name="Text 02">
    <p:spTree>
      <p:nvGrpSpPr>
        <p:cNvPr id="1" name="Shape 39"/>
        <p:cNvGrpSpPr/>
        <p:nvPr/>
      </p:nvGrpSpPr>
      <p:grpSpPr>
        <a:xfrm>
          <a:off x="0" y="0"/>
          <a:ext cx="0" cy="0"/>
          <a:chOff x="0" y="0"/>
          <a:chExt cx="0" cy="0"/>
        </a:xfrm>
      </p:grpSpPr>
      <p:pic>
        <p:nvPicPr>
          <p:cNvPr id="40" name="Google Shape;40;p7"/>
          <p:cNvPicPr preferRelativeResize="0"/>
          <p:nvPr/>
        </p:nvPicPr>
        <p:blipFill rotWithShape="1">
          <a:blip r:embed="rId2">
            <a:alphaModFix/>
          </a:blip>
          <a:srcRect/>
          <a:stretch/>
        </p:blipFill>
        <p:spPr>
          <a:xfrm>
            <a:off x="0" y="0"/>
            <a:ext cx="9144000" cy="914400"/>
          </a:xfrm>
          <a:prstGeom prst="rect">
            <a:avLst/>
          </a:prstGeom>
          <a:noFill/>
          <a:ln>
            <a:noFill/>
          </a:ln>
        </p:spPr>
      </p:pic>
      <p:pic>
        <p:nvPicPr>
          <p:cNvPr id="41" name="Google Shape;41;p7"/>
          <p:cNvPicPr preferRelativeResize="0"/>
          <p:nvPr/>
        </p:nvPicPr>
        <p:blipFill rotWithShape="1">
          <a:blip r:embed="rId3">
            <a:alphaModFix/>
          </a:blip>
          <a:srcRect/>
          <a:stretch/>
        </p:blipFill>
        <p:spPr>
          <a:xfrm>
            <a:off x="277814" y="265115"/>
            <a:ext cx="1570037" cy="384175"/>
          </a:xfrm>
          <a:prstGeom prst="rect">
            <a:avLst/>
          </a:prstGeom>
          <a:noFill/>
          <a:ln>
            <a:noFill/>
          </a:ln>
        </p:spPr>
      </p:pic>
      <p:sp>
        <p:nvSpPr>
          <p:cNvPr id="42" name="Google Shape;42;p7"/>
          <p:cNvSpPr txBox="1">
            <a:spLocks noGrp="1"/>
          </p:cNvSpPr>
          <p:nvPr>
            <p:ph type="body" idx="1"/>
          </p:nvPr>
        </p:nvSpPr>
        <p:spPr>
          <a:xfrm>
            <a:off x="814388" y="1608668"/>
            <a:ext cx="7562850" cy="466436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20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6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2pPr>
            <a:lvl3pPr marL="1371600" marR="0" lvl="2" indent="-342900" algn="l" rtl="0">
              <a:lnSpc>
                <a:spcPct val="10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Merriweather Sans"/>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Merriweather Sans"/>
              <a:buChar char="·"/>
              <a:defRPr sz="18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3" name="Google Shape;43;p7"/>
          <p:cNvSpPr txBox="1">
            <a:spLocks noGrp="1"/>
          </p:cNvSpPr>
          <p:nvPr>
            <p:ph type="title"/>
          </p:nvPr>
        </p:nvSpPr>
        <p:spPr>
          <a:xfrm>
            <a:off x="2432243" y="340903"/>
            <a:ext cx="6387748" cy="30777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800" b="1" i="0" u="none" strike="noStrike" cap="none">
                <a:solidFill>
                  <a:schemeClr val="lt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02">
  <p:cSld name="Picture 02">
    <p:spTree>
      <p:nvGrpSpPr>
        <p:cNvPr id="1" name="Shape 44"/>
        <p:cNvGrpSpPr/>
        <p:nvPr/>
      </p:nvGrpSpPr>
      <p:grpSpPr>
        <a:xfrm>
          <a:off x="0" y="0"/>
          <a:ext cx="0" cy="0"/>
          <a:chOff x="0" y="0"/>
          <a:chExt cx="0" cy="0"/>
        </a:xfrm>
      </p:grpSpPr>
      <p:pic>
        <p:nvPicPr>
          <p:cNvPr id="45" name="Google Shape;45;p8"/>
          <p:cNvPicPr preferRelativeResize="0"/>
          <p:nvPr/>
        </p:nvPicPr>
        <p:blipFill rotWithShape="1">
          <a:blip r:embed="rId2">
            <a:alphaModFix/>
          </a:blip>
          <a:srcRect/>
          <a:stretch/>
        </p:blipFill>
        <p:spPr>
          <a:xfrm>
            <a:off x="0" y="0"/>
            <a:ext cx="9144000" cy="914400"/>
          </a:xfrm>
          <a:prstGeom prst="rect">
            <a:avLst/>
          </a:prstGeom>
          <a:noFill/>
          <a:ln>
            <a:noFill/>
          </a:ln>
        </p:spPr>
      </p:pic>
      <p:pic>
        <p:nvPicPr>
          <p:cNvPr id="46" name="Google Shape;46;p8"/>
          <p:cNvPicPr preferRelativeResize="0"/>
          <p:nvPr/>
        </p:nvPicPr>
        <p:blipFill rotWithShape="1">
          <a:blip r:embed="rId3">
            <a:alphaModFix/>
          </a:blip>
          <a:srcRect/>
          <a:stretch/>
        </p:blipFill>
        <p:spPr>
          <a:xfrm>
            <a:off x="277814" y="265115"/>
            <a:ext cx="1570037" cy="384175"/>
          </a:xfrm>
          <a:prstGeom prst="rect">
            <a:avLst/>
          </a:prstGeom>
          <a:noFill/>
          <a:ln>
            <a:noFill/>
          </a:ln>
        </p:spPr>
      </p:pic>
      <p:sp>
        <p:nvSpPr>
          <p:cNvPr id="47" name="Google Shape;47;p8"/>
          <p:cNvSpPr txBox="1">
            <a:spLocks noGrp="1"/>
          </p:cNvSpPr>
          <p:nvPr>
            <p:ph type="title"/>
          </p:nvPr>
        </p:nvSpPr>
        <p:spPr>
          <a:xfrm>
            <a:off x="2432243" y="340903"/>
            <a:ext cx="6387748" cy="30777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800" b="1" i="0" u="none" strike="noStrike" cap="none">
                <a:solidFill>
                  <a:schemeClr val="lt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48" name="Google Shape;48;p8"/>
          <p:cNvSpPr>
            <a:spLocks noGrp="1"/>
          </p:cNvSpPr>
          <p:nvPr>
            <p:ph type="pic" idx="2"/>
          </p:nvPr>
        </p:nvSpPr>
        <p:spPr>
          <a:xfrm>
            <a:off x="0" y="946729"/>
            <a:ext cx="9144000" cy="591127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ext 03B">
  <p:cSld name="Text 03B">
    <p:spTree>
      <p:nvGrpSpPr>
        <p:cNvPr id="1" name="Shape 49"/>
        <p:cNvGrpSpPr/>
        <p:nvPr/>
      </p:nvGrpSpPr>
      <p:grpSpPr>
        <a:xfrm>
          <a:off x="0" y="0"/>
          <a:ext cx="0" cy="0"/>
          <a:chOff x="0" y="0"/>
          <a:chExt cx="0" cy="0"/>
        </a:xfrm>
      </p:grpSpPr>
      <p:pic>
        <p:nvPicPr>
          <p:cNvPr id="50" name="Google Shape;50;p9"/>
          <p:cNvPicPr preferRelativeResize="0"/>
          <p:nvPr/>
        </p:nvPicPr>
        <p:blipFill rotWithShape="1">
          <a:blip r:embed="rId2">
            <a:alphaModFix/>
          </a:blip>
          <a:srcRect/>
          <a:stretch/>
        </p:blipFill>
        <p:spPr>
          <a:xfrm>
            <a:off x="0" y="6172200"/>
            <a:ext cx="9144000" cy="685800"/>
          </a:xfrm>
          <a:prstGeom prst="rect">
            <a:avLst/>
          </a:prstGeom>
          <a:noFill/>
          <a:ln>
            <a:noFill/>
          </a:ln>
        </p:spPr>
      </p:pic>
      <p:pic>
        <p:nvPicPr>
          <p:cNvPr id="51" name="Google Shape;51;p9"/>
          <p:cNvPicPr preferRelativeResize="0"/>
          <p:nvPr/>
        </p:nvPicPr>
        <p:blipFill rotWithShape="1">
          <a:blip r:embed="rId3">
            <a:alphaModFix/>
          </a:blip>
          <a:srcRect/>
          <a:stretch/>
        </p:blipFill>
        <p:spPr>
          <a:xfrm>
            <a:off x="214313" y="6369050"/>
            <a:ext cx="1192212" cy="292100"/>
          </a:xfrm>
          <a:prstGeom prst="rect">
            <a:avLst/>
          </a:prstGeom>
          <a:noFill/>
          <a:ln>
            <a:noFill/>
          </a:ln>
        </p:spPr>
      </p:pic>
      <p:pic>
        <p:nvPicPr>
          <p:cNvPr id="52" name="Google Shape;52;p9"/>
          <p:cNvPicPr preferRelativeResize="0"/>
          <p:nvPr/>
        </p:nvPicPr>
        <p:blipFill rotWithShape="1">
          <a:blip r:embed="rId4">
            <a:alphaModFix/>
          </a:blip>
          <a:srcRect/>
          <a:stretch/>
        </p:blipFill>
        <p:spPr>
          <a:xfrm>
            <a:off x="7277101" y="6376990"/>
            <a:ext cx="1690688" cy="276225"/>
          </a:xfrm>
          <a:prstGeom prst="rect">
            <a:avLst/>
          </a:prstGeom>
          <a:noFill/>
          <a:ln>
            <a:noFill/>
          </a:ln>
        </p:spPr>
      </p:pic>
      <p:sp>
        <p:nvSpPr>
          <p:cNvPr id="53" name="Google Shape;53;p9"/>
          <p:cNvSpPr txBox="1">
            <a:spLocks noGrp="1"/>
          </p:cNvSpPr>
          <p:nvPr>
            <p:ph type="body" idx="1"/>
          </p:nvPr>
        </p:nvSpPr>
        <p:spPr>
          <a:xfrm>
            <a:off x="814388" y="1393152"/>
            <a:ext cx="7562850" cy="374842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200"/>
              </a:spcBef>
              <a:spcAft>
                <a:spcPts val="0"/>
              </a:spcAft>
              <a:buClr>
                <a:schemeClr val="dk1"/>
              </a:buClr>
              <a:buSzPts val="2200"/>
              <a:buFont typeface="Arial"/>
              <a:buNone/>
              <a:defRPr sz="2200" b="1" i="0" u="none" strike="noStrike" cap="none">
                <a:solidFill>
                  <a:schemeClr val="dk1"/>
                </a:solidFill>
                <a:latin typeface="Arial"/>
                <a:ea typeface="Arial"/>
                <a:cs typeface="Arial"/>
                <a:sym typeface="Arial"/>
              </a:defRPr>
            </a:lvl1pPr>
            <a:lvl2pPr marL="914400" marR="0" lvl="1" indent="-228600" algn="l" rtl="0">
              <a:lnSpc>
                <a:spcPct val="100000"/>
              </a:lnSpc>
              <a:spcBef>
                <a:spcPts val="6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2pPr>
            <a:lvl3pPr marL="1371600" marR="0" lvl="2" indent="-342900" algn="l" rtl="0">
              <a:lnSpc>
                <a:spcPct val="10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Merriweather Sans"/>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Merriweather Sans"/>
              <a:buChar char="·"/>
              <a:defRPr sz="18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4" name="Google Shape;54;p9"/>
          <p:cNvSpPr txBox="1">
            <a:spLocks noGrp="1"/>
          </p:cNvSpPr>
          <p:nvPr>
            <p:ph type="title"/>
          </p:nvPr>
        </p:nvSpPr>
        <p:spPr>
          <a:xfrm>
            <a:off x="814388" y="565655"/>
            <a:ext cx="7562850" cy="48113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xt 04">
  <p:cSld name="Text 04">
    <p:spTree>
      <p:nvGrpSpPr>
        <p:cNvPr id="1" name="Shape 55"/>
        <p:cNvGrpSpPr/>
        <p:nvPr/>
      </p:nvGrpSpPr>
      <p:grpSpPr>
        <a:xfrm>
          <a:off x="0" y="0"/>
          <a:ext cx="0" cy="0"/>
          <a:chOff x="0" y="0"/>
          <a:chExt cx="0" cy="0"/>
        </a:xfrm>
      </p:grpSpPr>
      <p:pic>
        <p:nvPicPr>
          <p:cNvPr id="56" name="Google Shape;56;p10"/>
          <p:cNvPicPr preferRelativeResize="0"/>
          <p:nvPr/>
        </p:nvPicPr>
        <p:blipFill rotWithShape="1">
          <a:blip r:embed="rId2">
            <a:alphaModFix/>
          </a:blip>
          <a:srcRect/>
          <a:stretch/>
        </p:blipFill>
        <p:spPr>
          <a:xfrm>
            <a:off x="0" y="0"/>
            <a:ext cx="9144000" cy="1752600"/>
          </a:xfrm>
          <a:prstGeom prst="rect">
            <a:avLst/>
          </a:prstGeom>
          <a:noFill/>
          <a:ln>
            <a:noFill/>
          </a:ln>
        </p:spPr>
      </p:pic>
      <p:pic>
        <p:nvPicPr>
          <p:cNvPr id="57" name="Google Shape;57;p10"/>
          <p:cNvPicPr preferRelativeResize="0"/>
          <p:nvPr/>
        </p:nvPicPr>
        <p:blipFill rotWithShape="1">
          <a:blip r:embed="rId3">
            <a:alphaModFix/>
          </a:blip>
          <a:srcRect/>
          <a:stretch/>
        </p:blipFill>
        <p:spPr>
          <a:xfrm>
            <a:off x="277814" y="265115"/>
            <a:ext cx="1570037" cy="384175"/>
          </a:xfrm>
          <a:prstGeom prst="rect">
            <a:avLst/>
          </a:prstGeom>
          <a:noFill/>
          <a:ln>
            <a:noFill/>
          </a:ln>
        </p:spPr>
      </p:pic>
      <p:sp>
        <p:nvSpPr>
          <p:cNvPr id="58" name="Google Shape;58;p10"/>
          <p:cNvSpPr txBox="1">
            <a:spLocks noGrp="1"/>
          </p:cNvSpPr>
          <p:nvPr>
            <p:ph type="body" idx="1"/>
          </p:nvPr>
        </p:nvSpPr>
        <p:spPr>
          <a:xfrm>
            <a:off x="814388" y="2532303"/>
            <a:ext cx="7562850" cy="374842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200"/>
              </a:spcBef>
              <a:spcAft>
                <a:spcPts val="0"/>
              </a:spcAft>
              <a:buClr>
                <a:schemeClr val="dk1"/>
              </a:buClr>
              <a:buSzPts val="2200"/>
              <a:buFont typeface="Arial"/>
              <a:buNone/>
              <a:defRPr sz="2200" b="1" i="0" u="none" strike="noStrike" cap="none">
                <a:solidFill>
                  <a:schemeClr val="dk1"/>
                </a:solidFill>
                <a:latin typeface="Arial"/>
                <a:ea typeface="Arial"/>
                <a:cs typeface="Arial"/>
                <a:sym typeface="Arial"/>
              </a:defRPr>
            </a:lvl1pPr>
            <a:lvl2pPr marL="914400" marR="0" lvl="1" indent="-228600" algn="l" rtl="0">
              <a:lnSpc>
                <a:spcPct val="100000"/>
              </a:lnSpc>
              <a:spcBef>
                <a:spcPts val="6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2pPr>
            <a:lvl3pPr marL="1371600" marR="0" lvl="2" indent="-342900" algn="l" rtl="0">
              <a:lnSpc>
                <a:spcPct val="10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Merriweather Sans"/>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Merriweather Sans"/>
              <a:buChar char="·"/>
              <a:defRPr sz="18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9" name="Google Shape;59;p10"/>
          <p:cNvSpPr txBox="1">
            <a:spLocks noGrp="1"/>
          </p:cNvSpPr>
          <p:nvPr>
            <p:ph type="title"/>
          </p:nvPr>
        </p:nvSpPr>
        <p:spPr>
          <a:xfrm>
            <a:off x="814388" y="1704806"/>
            <a:ext cx="7562850" cy="48113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 06">
  <p:cSld name="Text 06">
    <p:spTree>
      <p:nvGrpSpPr>
        <p:cNvPr id="1" name="Shape 65"/>
        <p:cNvGrpSpPr/>
        <p:nvPr/>
      </p:nvGrpSpPr>
      <p:grpSpPr>
        <a:xfrm>
          <a:off x="0" y="0"/>
          <a:ext cx="0" cy="0"/>
          <a:chOff x="0" y="0"/>
          <a:chExt cx="0" cy="0"/>
        </a:xfrm>
      </p:grpSpPr>
      <p:pic>
        <p:nvPicPr>
          <p:cNvPr id="66" name="Google Shape;66;p12"/>
          <p:cNvPicPr preferRelativeResize="0"/>
          <p:nvPr/>
        </p:nvPicPr>
        <p:blipFill rotWithShape="1">
          <a:blip r:embed="rId2">
            <a:alphaModFix/>
          </a:blip>
          <a:srcRect/>
          <a:stretch/>
        </p:blipFill>
        <p:spPr>
          <a:xfrm rot="10800000">
            <a:off x="0" y="0"/>
            <a:ext cx="9144000" cy="1892300"/>
          </a:xfrm>
          <a:prstGeom prst="rect">
            <a:avLst/>
          </a:prstGeom>
          <a:noFill/>
          <a:ln>
            <a:noFill/>
          </a:ln>
        </p:spPr>
      </p:pic>
      <p:pic>
        <p:nvPicPr>
          <p:cNvPr id="67" name="Google Shape;67;p12"/>
          <p:cNvPicPr preferRelativeResize="0"/>
          <p:nvPr/>
        </p:nvPicPr>
        <p:blipFill rotWithShape="1">
          <a:blip r:embed="rId3">
            <a:alphaModFix/>
          </a:blip>
          <a:srcRect/>
          <a:stretch/>
        </p:blipFill>
        <p:spPr>
          <a:xfrm>
            <a:off x="277813" y="265113"/>
            <a:ext cx="1573212" cy="369887"/>
          </a:xfrm>
          <a:prstGeom prst="rect">
            <a:avLst/>
          </a:prstGeom>
          <a:noFill/>
          <a:ln>
            <a:noFill/>
          </a:ln>
        </p:spPr>
      </p:pic>
      <p:sp>
        <p:nvSpPr>
          <p:cNvPr id="68" name="Google Shape;68;p12"/>
          <p:cNvSpPr txBox="1">
            <a:spLocks noGrp="1"/>
          </p:cNvSpPr>
          <p:nvPr>
            <p:ph type="body" idx="1"/>
          </p:nvPr>
        </p:nvSpPr>
        <p:spPr>
          <a:xfrm>
            <a:off x="814388" y="2532303"/>
            <a:ext cx="7562850" cy="374842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200"/>
              </a:spcBef>
              <a:spcAft>
                <a:spcPts val="0"/>
              </a:spcAft>
              <a:buClr>
                <a:schemeClr val="dk1"/>
              </a:buClr>
              <a:buSzPts val="2200"/>
              <a:buFont typeface="Arial"/>
              <a:buNone/>
              <a:defRPr sz="2200" b="1" i="0" u="none" strike="noStrike" cap="none">
                <a:solidFill>
                  <a:schemeClr val="dk1"/>
                </a:solidFill>
                <a:latin typeface="Arial"/>
                <a:ea typeface="Arial"/>
                <a:cs typeface="Arial"/>
                <a:sym typeface="Arial"/>
              </a:defRPr>
            </a:lvl1pPr>
            <a:lvl2pPr marL="914400" marR="0" lvl="1" indent="-228600" algn="l" rtl="0">
              <a:lnSpc>
                <a:spcPct val="100000"/>
              </a:lnSpc>
              <a:spcBef>
                <a:spcPts val="6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2pPr>
            <a:lvl3pPr marL="1371600" marR="0" lvl="2" indent="-342900" algn="l" rtl="0">
              <a:lnSpc>
                <a:spcPct val="10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Merriweather Sans"/>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Merriweather Sans"/>
              <a:buChar char="·"/>
              <a:defRPr sz="18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9" name="Google Shape;69;p12"/>
          <p:cNvSpPr txBox="1">
            <a:spLocks noGrp="1"/>
          </p:cNvSpPr>
          <p:nvPr>
            <p:ph type="title"/>
          </p:nvPr>
        </p:nvSpPr>
        <p:spPr>
          <a:xfrm>
            <a:off x="814388" y="1704806"/>
            <a:ext cx="7562850" cy="48113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xt 07">
  <p:cSld name="Text 07">
    <p:spTree>
      <p:nvGrpSpPr>
        <p:cNvPr id="1" name="Shape 70"/>
        <p:cNvGrpSpPr/>
        <p:nvPr/>
      </p:nvGrpSpPr>
      <p:grpSpPr>
        <a:xfrm>
          <a:off x="0" y="0"/>
          <a:ext cx="0" cy="0"/>
          <a:chOff x="0" y="0"/>
          <a:chExt cx="0" cy="0"/>
        </a:xfrm>
      </p:grpSpPr>
      <p:pic>
        <p:nvPicPr>
          <p:cNvPr id="71" name="Google Shape;71;p13"/>
          <p:cNvPicPr preferRelativeResize="0"/>
          <p:nvPr/>
        </p:nvPicPr>
        <p:blipFill rotWithShape="1">
          <a:blip r:embed="rId2">
            <a:alphaModFix/>
          </a:blip>
          <a:srcRect/>
          <a:stretch/>
        </p:blipFill>
        <p:spPr>
          <a:xfrm>
            <a:off x="0" y="0"/>
            <a:ext cx="9144000" cy="914400"/>
          </a:xfrm>
          <a:prstGeom prst="rect">
            <a:avLst/>
          </a:prstGeom>
          <a:noFill/>
          <a:ln>
            <a:noFill/>
          </a:ln>
        </p:spPr>
      </p:pic>
      <p:pic>
        <p:nvPicPr>
          <p:cNvPr id="72" name="Google Shape;72;p13"/>
          <p:cNvPicPr preferRelativeResize="0"/>
          <p:nvPr/>
        </p:nvPicPr>
        <p:blipFill rotWithShape="1">
          <a:blip r:embed="rId3">
            <a:alphaModFix/>
          </a:blip>
          <a:srcRect/>
          <a:stretch/>
        </p:blipFill>
        <p:spPr>
          <a:xfrm>
            <a:off x="277813" y="265113"/>
            <a:ext cx="1573212" cy="369887"/>
          </a:xfrm>
          <a:prstGeom prst="rect">
            <a:avLst/>
          </a:prstGeom>
          <a:noFill/>
          <a:ln>
            <a:noFill/>
          </a:ln>
        </p:spPr>
      </p:pic>
      <p:sp>
        <p:nvSpPr>
          <p:cNvPr id="73" name="Google Shape;73;p13"/>
          <p:cNvSpPr txBox="1">
            <a:spLocks noGrp="1"/>
          </p:cNvSpPr>
          <p:nvPr>
            <p:ph type="body" idx="1"/>
          </p:nvPr>
        </p:nvSpPr>
        <p:spPr>
          <a:xfrm>
            <a:off x="814388" y="1608668"/>
            <a:ext cx="7562850" cy="466436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20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6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2pPr>
            <a:lvl3pPr marL="1371600" marR="0" lvl="2" indent="-342900" algn="l" rtl="0">
              <a:lnSpc>
                <a:spcPct val="10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Merriweather Sans"/>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Merriweather Sans"/>
              <a:buChar char="·"/>
              <a:defRPr sz="18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4" name="Google Shape;74;p13"/>
          <p:cNvSpPr txBox="1">
            <a:spLocks noGrp="1"/>
          </p:cNvSpPr>
          <p:nvPr>
            <p:ph type="title"/>
          </p:nvPr>
        </p:nvSpPr>
        <p:spPr>
          <a:xfrm>
            <a:off x="2432243" y="340903"/>
            <a:ext cx="6387748" cy="30777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xt 08">
  <p:cSld name="Text 08">
    <p:spTree>
      <p:nvGrpSpPr>
        <p:cNvPr id="1" name="Shape 75"/>
        <p:cNvGrpSpPr/>
        <p:nvPr/>
      </p:nvGrpSpPr>
      <p:grpSpPr>
        <a:xfrm>
          <a:off x="0" y="0"/>
          <a:ext cx="0" cy="0"/>
          <a:chOff x="0" y="0"/>
          <a:chExt cx="0" cy="0"/>
        </a:xfrm>
      </p:grpSpPr>
      <p:pic>
        <p:nvPicPr>
          <p:cNvPr id="76" name="Google Shape;76;p14"/>
          <p:cNvPicPr preferRelativeResize="0"/>
          <p:nvPr/>
        </p:nvPicPr>
        <p:blipFill rotWithShape="1">
          <a:blip r:embed="rId2">
            <a:alphaModFix/>
          </a:blip>
          <a:srcRect/>
          <a:stretch/>
        </p:blipFill>
        <p:spPr>
          <a:xfrm>
            <a:off x="0" y="6172200"/>
            <a:ext cx="9144000" cy="685800"/>
          </a:xfrm>
          <a:prstGeom prst="rect">
            <a:avLst/>
          </a:prstGeom>
          <a:noFill/>
          <a:ln>
            <a:noFill/>
          </a:ln>
        </p:spPr>
      </p:pic>
      <p:pic>
        <p:nvPicPr>
          <p:cNvPr id="77" name="Google Shape;77;p14"/>
          <p:cNvPicPr preferRelativeResize="0"/>
          <p:nvPr/>
        </p:nvPicPr>
        <p:blipFill rotWithShape="1">
          <a:blip r:embed="rId3">
            <a:alphaModFix/>
          </a:blip>
          <a:srcRect/>
          <a:stretch/>
        </p:blipFill>
        <p:spPr>
          <a:xfrm>
            <a:off x="214314" y="6375400"/>
            <a:ext cx="1185862" cy="279400"/>
          </a:xfrm>
          <a:prstGeom prst="rect">
            <a:avLst/>
          </a:prstGeom>
          <a:noFill/>
          <a:ln>
            <a:noFill/>
          </a:ln>
        </p:spPr>
      </p:pic>
      <p:pic>
        <p:nvPicPr>
          <p:cNvPr id="78" name="Google Shape;78;p14"/>
          <p:cNvPicPr preferRelativeResize="0"/>
          <p:nvPr/>
        </p:nvPicPr>
        <p:blipFill rotWithShape="1">
          <a:blip r:embed="rId4">
            <a:alphaModFix/>
          </a:blip>
          <a:srcRect/>
          <a:stretch/>
        </p:blipFill>
        <p:spPr>
          <a:xfrm>
            <a:off x="7277101" y="6376990"/>
            <a:ext cx="1690688" cy="276225"/>
          </a:xfrm>
          <a:prstGeom prst="rect">
            <a:avLst/>
          </a:prstGeom>
          <a:noFill/>
          <a:ln>
            <a:noFill/>
          </a:ln>
        </p:spPr>
      </p:pic>
      <p:sp>
        <p:nvSpPr>
          <p:cNvPr id="79" name="Google Shape;79;p14"/>
          <p:cNvSpPr txBox="1">
            <a:spLocks noGrp="1"/>
          </p:cNvSpPr>
          <p:nvPr>
            <p:ph type="body" idx="1"/>
          </p:nvPr>
        </p:nvSpPr>
        <p:spPr>
          <a:xfrm>
            <a:off x="814388" y="1393152"/>
            <a:ext cx="7562850" cy="374842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200"/>
              </a:spcBef>
              <a:spcAft>
                <a:spcPts val="0"/>
              </a:spcAft>
              <a:buClr>
                <a:schemeClr val="dk1"/>
              </a:buClr>
              <a:buSzPts val="2200"/>
              <a:buFont typeface="Arial"/>
              <a:buNone/>
              <a:defRPr sz="2200" b="1" i="0" u="none" strike="noStrike" cap="none">
                <a:solidFill>
                  <a:schemeClr val="dk1"/>
                </a:solidFill>
                <a:latin typeface="Arial"/>
                <a:ea typeface="Arial"/>
                <a:cs typeface="Arial"/>
                <a:sym typeface="Arial"/>
              </a:defRPr>
            </a:lvl1pPr>
            <a:lvl2pPr marL="914400" marR="0" lvl="1" indent="-228600" algn="l" rtl="0">
              <a:lnSpc>
                <a:spcPct val="100000"/>
              </a:lnSpc>
              <a:spcBef>
                <a:spcPts val="6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2pPr>
            <a:lvl3pPr marL="1371600" marR="0" lvl="2" indent="-342900" algn="l" rtl="0">
              <a:lnSpc>
                <a:spcPct val="10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Merriweather Sans"/>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Merriweather Sans"/>
              <a:buChar char="·"/>
              <a:defRPr sz="18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0" name="Google Shape;80;p14"/>
          <p:cNvSpPr txBox="1">
            <a:spLocks noGrp="1"/>
          </p:cNvSpPr>
          <p:nvPr>
            <p:ph type="title"/>
          </p:nvPr>
        </p:nvSpPr>
        <p:spPr>
          <a:xfrm>
            <a:off x="814388" y="565655"/>
            <a:ext cx="7562850" cy="48113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6"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kaggle.com/c/expedia-hotel-recommendations/dat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github.com/JassiGhuman/RecommenderSystem" TargetMode="Externa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9"/>
          <p:cNvSpPr txBox="1">
            <a:spLocks noGrp="1"/>
          </p:cNvSpPr>
          <p:nvPr>
            <p:ph type="body" idx="1"/>
          </p:nvPr>
        </p:nvSpPr>
        <p:spPr>
          <a:xfrm>
            <a:off x="318294" y="856693"/>
            <a:ext cx="8507412" cy="633440"/>
          </a:xfrm>
          <a:prstGeom prst="rect">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45700" rIns="91425" bIns="45700" anchor="t" anchorCtr="0">
            <a:noAutofit/>
          </a:bodyPr>
          <a:lstStyle/>
          <a:p>
            <a:pPr marL="0" indent="0" algn="ctr"/>
            <a:r>
              <a:rPr lang="en-US" dirty="0"/>
              <a:t>Hotel Recommendation System</a:t>
            </a:r>
            <a:endParaRPr dirty="0">
              <a:latin typeface="Calibri"/>
              <a:ea typeface="Calibri"/>
              <a:cs typeface="Calibri"/>
              <a:sym typeface="Calibri"/>
            </a:endParaRPr>
          </a:p>
        </p:txBody>
      </p:sp>
      <p:sp>
        <p:nvSpPr>
          <p:cNvPr id="148" name="Google Shape;148;p29"/>
          <p:cNvSpPr txBox="1">
            <a:spLocks noGrp="1"/>
          </p:cNvSpPr>
          <p:nvPr>
            <p:ph type="body" idx="2"/>
          </p:nvPr>
        </p:nvSpPr>
        <p:spPr>
          <a:xfrm>
            <a:off x="241588" y="1975489"/>
            <a:ext cx="8507412" cy="801578"/>
          </a:xfrm>
          <a:prstGeom prst="rect">
            <a:avLst/>
          </a:prstGeom>
          <a:noFill/>
          <a:ln>
            <a:noFill/>
          </a:ln>
        </p:spPr>
        <p:txBody>
          <a:bodyPr spcFirstLastPara="1" wrap="square" lIns="91425" tIns="45700" rIns="91425" bIns="45700" anchor="t" anchorCtr="0">
            <a:noAutofit/>
          </a:bodyPr>
          <a:lstStyle/>
          <a:p>
            <a:pPr marL="0" indent="0" algn="ctr"/>
            <a:r>
              <a:rPr lang="en-CA" dirty="0">
                <a:latin typeface="Calibri"/>
                <a:ea typeface="Calibri"/>
                <a:cs typeface="Calibri"/>
                <a:sym typeface="Calibri"/>
              </a:rPr>
              <a:t>Multimedia Communications -  Final Project Presentation 2021</a:t>
            </a:r>
            <a:endParaRPr dirty="0"/>
          </a:p>
          <a:p>
            <a:pPr marL="0" lvl="0" indent="0" algn="ctr"/>
            <a:r>
              <a:rPr lang="en-CA" b="1" dirty="0" err="1">
                <a:solidFill>
                  <a:schemeClr val="accent3"/>
                </a:solidFill>
                <a:latin typeface="Calibri"/>
                <a:ea typeface="Calibri"/>
                <a:cs typeface="Calibri"/>
                <a:sym typeface="Calibri"/>
              </a:rPr>
              <a:t>Pamila</a:t>
            </a:r>
            <a:r>
              <a:rPr lang="en-CA" b="1" dirty="0">
                <a:solidFill>
                  <a:schemeClr val="accent3"/>
                </a:solidFill>
                <a:latin typeface="Calibri"/>
                <a:ea typeface="Calibri"/>
                <a:cs typeface="Calibri"/>
                <a:sym typeface="Calibri"/>
              </a:rPr>
              <a:t> </a:t>
            </a:r>
            <a:r>
              <a:rPr lang="en-CA" b="1" dirty="0" err="1">
                <a:solidFill>
                  <a:schemeClr val="accent3"/>
                </a:solidFill>
                <a:latin typeface="Calibri"/>
                <a:ea typeface="Calibri"/>
                <a:cs typeface="Calibri"/>
                <a:sym typeface="Calibri"/>
              </a:rPr>
              <a:t>Viswanathan</a:t>
            </a:r>
            <a:r>
              <a:rPr lang="en-CA" b="1" dirty="0">
                <a:solidFill>
                  <a:schemeClr val="accent3"/>
                </a:solidFill>
                <a:latin typeface="Calibri"/>
                <a:ea typeface="Calibri"/>
                <a:cs typeface="Calibri"/>
                <a:sym typeface="Calibri"/>
              </a:rPr>
              <a:t> | Samarth Patel | Jaskirat Singh</a:t>
            </a:r>
            <a:br>
              <a:rPr lang="en-CA" b="1" dirty="0">
                <a:solidFill>
                  <a:schemeClr val="accent3"/>
                </a:solidFill>
                <a:latin typeface="Calibri"/>
                <a:ea typeface="Calibri"/>
                <a:cs typeface="Calibri"/>
                <a:sym typeface="Calibri"/>
              </a:rPr>
            </a:br>
            <a:r>
              <a:rPr lang="en-CA" b="1" dirty="0">
                <a:solidFill>
                  <a:schemeClr val="accent3"/>
                </a:solidFill>
                <a:latin typeface="Calibri"/>
                <a:ea typeface="Calibri"/>
                <a:cs typeface="Calibri"/>
                <a:sym typeface="Calibri"/>
              </a:rPr>
              <a:t>April 19,2021</a:t>
            </a:r>
          </a:p>
          <a:p>
            <a:pPr marL="0" indent="0" algn="ctr"/>
            <a:endParaRPr b="1" dirty="0">
              <a:solidFill>
                <a:schemeClr val="accent3"/>
              </a:solidFill>
              <a:latin typeface="Calibri"/>
              <a:ea typeface="Calibri"/>
              <a:cs typeface="Calibri"/>
              <a:sym typeface="Calibri"/>
            </a:endParaRPr>
          </a:p>
        </p:txBody>
      </p:sp>
      <p:sp>
        <p:nvSpPr>
          <p:cNvPr id="4" name="Google Shape;148;p29"/>
          <p:cNvSpPr txBox="1">
            <a:spLocks/>
          </p:cNvSpPr>
          <p:nvPr/>
        </p:nvSpPr>
        <p:spPr>
          <a:xfrm>
            <a:off x="436321" y="2483491"/>
            <a:ext cx="8507412" cy="584735"/>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7F7F7F"/>
              </a:buClr>
              <a:buSzPts val="1600"/>
              <a:buFont typeface="Arial"/>
              <a:buNone/>
              <a:tabLst/>
              <a:defRPr/>
            </a:pPr>
            <a:endParaRPr kumimoji="0" lang="en-CA" sz="1600" b="1" i="0" u="none" strike="noStrike" kern="0" cap="none" spc="0" normalizeH="0" baseline="0" noProof="0" dirty="0">
              <a:ln>
                <a:noFill/>
              </a:ln>
              <a:solidFill>
                <a:schemeClr val="accent3"/>
              </a:solidFill>
              <a:effectLst/>
              <a:uLnTx/>
              <a:uFillTx/>
              <a:latin typeface="Calibri"/>
              <a:ea typeface="Calibri"/>
              <a:cs typeface="Calibri"/>
              <a:sym typeface="Calibri"/>
            </a:endParaRPr>
          </a:p>
        </p:txBody>
      </p:sp>
      <p:pic>
        <p:nvPicPr>
          <p:cNvPr id="1026" name="Picture 2"/>
          <p:cNvPicPr>
            <a:picLocks noChangeAspect="1" noChangeArrowheads="1"/>
          </p:cNvPicPr>
          <p:nvPr/>
        </p:nvPicPr>
        <p:blipFill>
          <a:blip r:embed="rId3"/>
          <a:srcRect/>
          <a:stretch>
            <a:fillRect/>
          </a:stretch>
        </p:blipFill>
        <p:spPr bwMode="auto">
          <a:xfrm>
            <a:off x="-1652" y="2907102"/>
            <a:ext cx="9145652" cy="3950898"/>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Recommendation system in general</a:t>
            </a:r>
            <a:endParaRPr lang="en-US" dirty="0"/>
          </a:p>
        </p:txBody>
      </p:sp>
      <p:sp>
        <p:nvSpPr>
          <p:cNvPr id="4" name="Google Shape;198;p31"/>
          <p:cNvSpPr txBox="1"/>
          <p:nvPr/>
        </p:nvSpPr>
        <p:spPr>
          <a:xfrm>
            <a:off x="1850416" y="6205803"/>
            <a:ext cx="7031117" cy="542130"/>
          </a:xfrm>
          <a:prstGeom prst="rect">
            <a:avLst/>
          </a:prstGeom>
          <a:noFill/>
          <a:ln>
            <a:noFill/>
          </a:ln>
        </p:spPr>
        <p:txBody>
          <a:bodyPr spcFirstLastPara="1" wrap="square" lIns="91425" tIns="45700" rIns="91425" bIns="45700" anchor="t" anchorCtr="0">
            <a:noAutofit/>
          </a:bodyPr>
          <a:lstStyle/>
          <a:p>
            <a:pPr algn="ctr">
              <a:buSzPts val="1400"/>
            </a:pPr>
            <a:r>
              <a:rPr lang="en-US" b="1" dirty="0">
                <a:solidFill>
                  <a:schemeClr val="lt1"/>
                </a:solidFill>
                <a:latin typeface="Calibri"/>
                <a:ea typeface="Calibri"/>
                <a:cs typeface="Calibri"/>
                <a:sym typeface="Calibri"/>
              </a:rPr>
              <a:t>Hotel Recommendation System</a:t>
            </a:r>
            <a:br>
              <a:rPr lang="en-US" b="1" dirty="0">
                <a:solidFill>
                  <a:schemeClr val="lt1"/>
                </a:solidFill>
                <a:latin typeface="Calibri"/>
                <a:ea typeface="Calibri"/>
                <a:cs typeface="Calibri"/>
                <a:sym typeface="Calibri"/>
              </a:rPr>
            </a:br>
            <a:r>
              <a:rPr lang="en-CA" b="1" dirty="0" err="1">
                <a:solidFill>
                  <a:schemeClr val="lt1"/>
                </a:solidFill>
                <a:latin typeface="Calibri"/>
                <a:ea typeface="Calibri"/>
                <a:cs typeface="Calibri"/>
                <a:sym typeface="Calibri"/>
              </a:rPr>
              <a:t>Pamila</a:t>
            </a:r>
            <a:r>
              <a:rPr lang="en-CA" b="1" dirty="0">
                <a:solidFill>
                  <a:schemeClr val="lt1"/>
                </a:solidFill>
                <a:latin typeface="Calibri"/>
                <a:ea typeface="Calibri"/>
                <a:cs typeface="Calibri"/>
                <a:sym typeface="Calibri"/>
              </a:rPr>
              <a:t> </a:t>
            </a:r>
            <a:r>
              <a:rPr lang="en-CA" b="1" dirty="0" err="1">
                <a:solidFill>
                  <a:schemeClr val="lt1"/>
                </a:solidFill>
                <a:latin typeface="Calibri"/>
                <a:ea typeface="Calibri"/>
                <a:cs typeface="Calibri"/>
                <a:sym typeface="Calibri"/>
              </a:rPr>
              <a:t>Viswanathan</a:t>
            </a:r>
            <a:r>
              <a:rPr lang="en-CA" b="1" dirty="0">
                <a:solidFill>
                  <a:schemeClr val="lt1"/>
                </a:solidFill>
                <a:latin typeface="Calibri"/>
                <a:ea typeface="Calibri"/>
                <a:cs typeface="Calibri"/>
                <a:sym typeface="Calibri"/>
              </a:rPr>
              <a:t> | Samarth Patel | </a:t>
            </a:r>
            <a:r>
              <a:rPr lang="en-CA" b="1" dirty="0" err="1">
                <a:solidFill>
                  <a:schemeClr val="lt1"/>
                </a:solidFill>
                <a:latin typeface="Calibri"/>
                <a:ea typeface="Calibri"/>
                <a:cs typeface="Calibri"/>
                <a:sym typeface="Calibri"/>
              </a:rPr>
              <a:t>Jaskirat</a:t>
            </a:r>
            <a:r>
              <a:rPr lang="en-CA" b="1" dirty="0">
                <a:solidFill>
                  <a:schemeClr val="lt1"/>
                </a:solidFill>
                <a:latin typeface="Calibri"/>
                <a:ea typeface="Calibri"/>
                <a:cs typeface="Calibri"/>
                <a:sym typeface="Calibri"/>
              </a:rPr>
              <a:t> Singh </a:t>
            </a:r>
            <a:r>
              <a:rPr lang="en-CA" b="1" dirty="0">
                <a:solidFill>
                  <a:srgbClr val="99FF99"/>
                </a:solidFill>
                <a:latin typeface="Calibri"/>
                <a:ea typeface="Calibri"/>
                <a:cs typeface="Calibri"/>
                <a:sym typeface="Calibri"/>
              </a:rPr>
              <a:t/>
            </a:r>
            <a:br>
              <a:rPr lang="en-CA" b="1" dirty="0">
                <a:solidFill>
                  <a:srgbClr val="99FF99"/>
                </a:solidFill>
                <a:latin typeface="Calibri"/>
                <a:ea typeface="Calibri"/>
                <a:cs typeface="Calibri"/>
                <a:sym typeface="Calibri"/>
              </a:rPr>
            </a:br>
            <a:endParaRPr lang="en-CA" b="1" dirty="0">
              <a:solidFill>
                <a:srgbClr val="99FF99"/>
              </a:solidFill>
              <a:latin typeface="Calibri"/>
              <a:ea typeface="Calibri"/>
              <a:cs typeface="Calibri"/>
              <a:sym typeface="Calibri"/>
            </a:endParaRPr>
          </a:p>
          <a:p>
            <a:pPr lvl="0" algn="ctr">
              <a:buSzPts val="1400"/>
            </a:pPr>
            <a:endParaRPr lang="en-US" b="1" dirty="0">
              <a:solidFill>
                <a:schemeClr val="lt1"/>
              </a:solidFill>
              <a:latin typeface="Calibri"/>
              <a:ea typeface="Calibri"/>
              <a:cs typeface="Calibri"/>
              <a:sym typeface="Calibri"/>
            </a:endParaRPr>
          </a:p>
          <a:p>
            <a:pPr lvl="0" algn="ctr">
              <a:buSzPts val="1400"/>
            </a:pPr>
            <a:r>
              <a:rPr lang="en-CA" b="1" dirty="0">
                <a:solidFill>
                  <a:schemeClr val="lt1"/>
                </a:solidFill>
                <a:latin typeface="Calibri"/>
                <a:ea typeface="Calibri"/>
                <a:cs typeface="Calibri"/>
                <a:sym typeface="Calibri"/>
              </a:rPr>
              <a:t> </a:t>
            </a:r>
            <a:endParaRPr sz="1400" b="1" i="0" u="none" strike="noStrike" cap="none">
              <a:solidFill>
                <a:srgbClr val="99FF99"/>
              </a:solidFill>
              <a:latin typeface="Calibri"/>
              <a:ea typeface="Calibri"/>
              <a:cs typeface="Calibri"/>
              <a:sym typeface="Calibri"/>
            </a:endParaRPr>
          </a:p>
        </p:txBody>
      </p:sp>
      <p:pic>
        <p:nvPicPr>
          <p:cNvPr id="4098" name="Picture 2"/>
          <p:cNvPicPr>
            <a:picLocks noChangeAspect="1" noChangeArrowheads="1"/>
          </p:cNvPicPr>
          <p:nvPr/>
        </p:nvPicPr>
        <p:blipFill>
          <a:blip r:embed="rId2"/>
          <a:srcRect/>
          <a:stretch>
            <a:fillRect/>
          </a:stretch>
        </p:blipFill>
        <p:spPr bwMode="auto">
          <a:xfrm>
            <a:off x="458063" y="2372785"/>
            <a:ext cx="8393667" cy="1945217"/>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buFont typeface="Wingdings" pitchFamily="2" charset="2"/>
              <a:buChar char="v"/>
            </a:pPr>
            <a:r>
              <a:rPr lang="en-US" dirty="0"/>
              <a:t>Collaborative Filtering</a:t>
            </a:r>
            <a:endParaRPr lang="en-US" b="0" dirty="0"/>
          </a:p>
          <a:p>
            <a:pPr>
              <a:buFont typeface="Wingdings" pitchFamily="2" charset="2"/>
              <a:buChar char="v"/>
            </a:pPr>
            <a:r>
              <a:rPr lang="en-US" dirty="0"/>
              <a:t>Content-based Filtering</a:t>
            </a:r>
            <a:endParaRPr lang="en-US" b="0" dirty="0"/>
          </a:p>
          <a:p>
            <a:pPr>
              <a:buFont typeface="Wingdings" pitchFamily="2" charset="2"/>
              <a:buChar char="v"/>
            </a:pPr>
            <a:r>
              <a:rPr lang="en-US" dirty="0"/>
              <a:t>Hybrid Filtering</a:t>
            </a:r>
            <a:endParaRPr lang="en-US" b="0" dirty="0"/>
          </a:p>
        </p:txBody>
      </p:sp>
      <p:sp>
        <p:nvSpPr>
          <p:cNvPr id="3" name="Title 2"/>
          <p:cNvSpPr>
            <a:spLocks noGrp="1"/>
          </p:cNvSpPr>
          <p:nvPr>
            <p:ph type="title"/>
          </p:nvPr>
        </p:nvSpPr>
        <p:spPr/>
        <p:txBody>
          <a:bodyPr/>
          <a:lstStyle/>
          <a:p>
            <a:r>
              <a:rPr lang="en-IN" dirty="0"/>
              <a:t>Types of Recommendation Systems</a:t>
            </a:r>
            <a:endParaRPr lang="en-US" dirty="0"/>
          </a:p>
        </p:txBody>
      </p:sp>
      <p:sp>
        <p:nvSpPr>
          <p:cNvPr id="4" name="Google Shape;198;p31"/>
          <p:cNvSpPr txBox="1"/>
          <p:nvPr/>
        </p:nvSpPr>
        <p:spPr>
          <a:xfrm>
            <a:off x="1850416" y="6205803"/>
            <a:ext cx="7031117" cy="542130"/>
          </a:xfrm>
          <a:prstGeom prst="rect">
            <a:avLst/>
          </a:prstGeom>
          <a:noFill/>
          <a:ln>
            <a:noFill/>
          </a:ln>
        </p:spPr>
        <p:txBody>
          <a:bodyPr spcFirstLastPara="1" wrap="square" lIns="91425" tIns="45700" rIns="91425" bIns="45700" anchor="t" anchorCtr="0">
            <a:noAutofit/>
          </a:bodyPr>
          <a:lstStyle/>
          <a:p>
            <a:pPr algn="ctr">
              <a:buSzPts val="1400"/>
            </a:pPr>
            <a:r>
              <a:rPr lang="en-US" b="1" dirty="0">
                <a:solidFill>
                  <a:schemeClr val="lt1"/>
                </a:solidFill>
                <a:latin typeface="Calibri"/>
                <a:ea typeface="Calibri"/>
                <a:cs typeface="Calibri"/>
                <a:sym typeface="Calibri"/>
              </a:rPr>
              <a:t>Hotel Recommendation System</a:t>
            </a:r>
            <a:br>
              <a:rPr lang="en-US" b="1" dirty="0">
                <a:solidFill>
                  <a:schemeClr val="lt1"/>
                </a:solidFill>
                <a:latin typeface="Calibri"/>
                <a:ea typeface="Calibri"/>
                <a:cs typeface="Calibri"/>
                <a:sym typeface="Calibri"/>
              </a:rPr>
            </a:br>
            <a:r>
              <a:rPr lang="en-CA" b="1" dirty="0" err="1">
                <a:solidFill>
                  <a:schemeClr val="lt1"/>
                </a:solidFill>
                <a:latin typeface="Calibri"/>
                <a:ea typeface="Calibri"/>
                <a:cs typeface="Calibri"/>
                <a:sym typeface="Calibri"/>
              </a:rPr>
              <a:t>Pamila</a:t>
            </a:r>
            <a:r>
              <a:rPr lang="en-CA" b="1" dirty="0">
                <a:solidFill>
                  <a:schemeClr val="lt1"/>
                </a:solidFill>
                <a:latin typeface="Calibri"/>
                <a:ea typeface="Calibri"/>
                <a:cs typeface="Calibri"/>
                <a:sym typeface="Calibri"/>
              </a:rPr>
              <a:t> </a:t>
            </a:r>
            <a:r>
              <a:rPr lang="en-CA" b="1" dirty="0" err="1">
                <a:solidFill>
                  <a:schemeClr val="lt1"/>
                </a:solidFill>
                <a:latin typeface="Calibri"/>
                <a:ea typeface="Calibri"/>
                <a:cs typeface="Calibri"/>
                <a:sym typeface="Calibri"/>
              </a:rPr>
              <a:t>Viswanathan</a:t>
            </a:r>
            <a:r>
              <a:rPr lang="en-CA" b="1" dirty="0">
                <a:solidFill>
                  <a:schemeClr val="lt1"/>
                </a:solidFill>
                <a:latin typeface="Calibri"/>
                <a:ea typeface="Calibri"/>
                <a:cs typeface="Calibri"/>
                <a:sym typeface="Calibri"/>
              </a:rPr>
              <a:t> | Samarth Patel | </a:t>
            </a:r>
            <a:r>
              <a:rPr lang="en-CA" b="1" dirty="0" err="1">
                <a:solidFill>
                  <a:schemeClr val="lt1"/>
                </a:solidFill>
                <a:latin typeface="Calibri"/>
                <a:ea typeface="Calibri"/>
                <a:cs typeface="Calibri"/>
                <a:sym typeface="Calibri"/>
              </a:rPr>
              <a:t>Jaskirat</a:t>
            </a:r>
            <a:r>
              <a:rPr lang="en-CA" b="1" dirty="0">
                <a:solidFill>
                  <a:schemeClr val="lt1"/>
                </a:solidFill>
                <a:latin typeface="Calibri"/>
                <a:ea typeface="Calibri"/>
                <a:cs typeface="Calibri"/>
                <a:sym typeface="Calibri"/>
              </a:rPr>
              <a:t> Singh </a:t>
            </a:r>
            <a:r>
              <a:rPr lang="en-CA" b="1" dirty="0">
                <a:solidFill>
                  <a:srgbClr val="99FF99"/>
                </a:solidFill>
                <a:latin typeface="Calibri"/>
                <a:ea typeface="Calibri"/>
                <a:cs typeface="Calibri"/>
                <a:sym typeface="Calibri"/>
              </a:rPr>
              <a:t/>
            </a:r>
            <a:br>
              <a:rPr lang="en-CA" b="1" dirty="0">
                <a:solidFill>
                  <a:srgbClr val="99FF99"/>
                </a:solidFill>
                <a:latin typeface="Calibri"/>
                <a:ea typeface="Calibri"/>
                <a:cs typeface="Calibri"/>
                <a:sym typeface="Calibri"/>
              </a:rPr>
            </a:br>
            <a:endParaRPr lang="en-CA" b="1" dirty="0">
              <a:solidFill>
                <a:srgbClr val="99FF99"/>
              </a:solidFill>
              <a:latin typeface="Calibri"/>
              <a:ea typeface="Calibri"/>
              <a:cs typeface="Calibri"/>
              <a:sym typeface="Calibri"/>
            </a:endParaRPr>
          </a:p>
          <a:p>
            <a:pPr lvl="0" algn="ctr">
              <a:buSzPts val="1400"/>
            </a:pPr>
            <a:endParaRPr lang="en-US" b="1" dirty="0">
              <a:solidFill>
                <a:schemeClr val="lt1"/>
              </a:solidFill>
              <a:latin typeface="Calibri"/>
              <a:ea typeface="Calibri"/>
              <a:cs typeface="Calibri"/>
              <a:sym typeface="Calibri"/>
            </a:endParaRPr>
          </a:p>
          <a:p>
            <a:pPr lvl="0" algn="ctr">
              <a:buSzPts val="1400"/>
            </a:pPr>
            <a:r>
              <a:rPr lang="en-CA" b="1" dirty="0">
                <a:solidFill>
                  <a:schemeClr val="lt1"/>
                </a:solidFill>
                <a:latin typeface="Calibri"/>
                <a:ea typeface="Calibri"/>
                <a:cs typeface="Calibri"/>
                <a:sym typeface="Calibri"/>
              </a:rPr>
              <a:t> </a:t>
            </a:r>
            <a:endParaRPr sz="1400" b="1" i="0" u="none" strike="noStrike" cap="none">
              <a:solidFill>
                <a:srgbClr val="99FF99"/>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14388" y="1789048"/>
            <a:ext cx="7897813" cy="3680421"/>
          </a:xfrm>
        </p:spPr>
        <p:txBody>
          <a:bodyPr/>
          <a:lstStyle/>
          <a:p>
            <a:pPr marL="228600" indent="0">
              <a:buFont typeface="Wingdings" pitchFamily="2" charset="2"/>
              <a:buChar char="Ø"/>
            </a:pPr>
            <a:r>
              <a:rPr lang="en-US" sz="2000" b="0" dirty="0"/>
              <a:t>Recommends items by comparing user profile and content of the items.</a:t>
            </a:r>
          </a:p>
          <a:p>
            <a:pPr marL="228600" indent="0">
              <a:buFont typeface="Wingdings" pitchFamily="2" charset="2"/>
              <a:buChar char="Ø"/>
            </a:pPr>
            <a:r>
              <a:rPr lang="en-US" sz="2000" b="0" dirty="0"/>
              <a:t>User profile built up by analyzing the content of items which have been seen by the user.</a:t>
            </a:r>
          </a:p>
          <a:p>
            <a:pPr marL="228600" indent="0">
              <a:buFont typeface="Wingdings" pitchFamily="2" charset="2"/>
              <a:buChar char="Ø"/>
            </a:pPr>
            <a:r>
              <a:rPr lang="en-US" sz="2000" b="0" dirty="0"/>
              <a:t>Explicit: By providing input such as rating</a:t>
            </a:r>
          </a:p>
          <a:p>
            <a:pPr marL="228600" indent="0">
              <a:buFont typeface="Wingdings" pitchFamily="2" charset="2"/>
              <a:buChar char="Ø"/>
            </a:pPr>
            <a:r>
              <a:rPr lang="en-US" sz="2000" b="0" dirty="0"/>
              <a:t>Implicit: By clicking on a link</a:t>
            </a:r>
          </a:p>
        </p:txBody>
      </p:sp>
      <p:sp>
        <p:nvSpPr>
          <p:cNvPr id="3" name="Title 2"/>
          <p:cNvSpPr>
            <a:spLocks noGrp="1"/>
          </p:cNvSpPr>
          <p:nvPr>
            <p:ph type="title"/>
          </p:nvPr>
        </p:nvSpPr>
        <p:spPr>
          <a:xfrm>
            <a:off x="814388" y="1243302"/>
            <a:ext cx="7562850" cy="481134"/>
          </a:xfrm>
        </p:spPr>
        <p:txBody>
          <a:bodyPr/>
          <a:lstStyle/>
          <a:p>
            <a:r>
              <a:rPr lang="en-US" dirty="0"/>
              <a:t>Content Based Filtering in Recommender Systems</a:t>
            </a:r>
            <a:br>
              <a:rPr lang="en-US" dirty="0"/>
            </a:br>
            <a:endParaRPr lang="en-US" dirty="0"/>
          </a:p>
        </p:txBody>
      </p:sp>
      <p:sp>
        <p:nvSpPr>
          <p:cNvPr id="5" name="Rectangle 4"/>
          <p:cNvSpPr/>
          <p:nvPr/>
        </p:nvSpPr>
        <p:spPr>
          <a:xfrm>
            <a:off x="8893386" y="5970716"/>
            <a:ext cx="250615" cy="307777"/>
          </a:xfrm>
          <a:prstGeom prst="rect">
            <a:avLst/>
          </a:prstGeom>
        </p:spPr>
        <p:txBody>
          <a:bodyPr wrap="square">
            <a:spAutoFit/>
          </a:bodyPr>
          <a:lstStyle/>
          <a:p>
            <a:r>
              <a:rPr lang="en-CA" b="1" dirty="0">
                <a:solidFill>
                  <a:schemeClr val="lt1"/>
                </a:solidFill>
                <a:latin typeface="Calibri"/>
                <a:ea typeface="Calibri"/>
                <a:cs typeface="Calibri"/>
                <a:sym typeface="Calibri"/>
              </a:rPr>
              <a:t> </a:t>
            </a:r>
            <a:endParaRPr lang="en-US" dirty="0"/>
          </a:p>
        </p:txBody>
      </p:sp>
      <p:sp>
        <p:nvSpPr>
          <p:cNvPr id="7" name="Google Shape;198;p31"/>
          <p:cNvSpPr txBox="1"/>
          <p:nvPr/>
        </p:nvSpPr>
        <p:spPr>
          <a:xfrm>
            <a:off x="1850416" y="6205803"/>
            <a:ext cx="7031117" cy="542130"/>
          </a:xfrm>
          <a:prstGeom prst="rect">
            <a:avLst/>
          </a:prstGeom>
          <a:noFill/>
          <a:ln>
            <a:noFill/>
          </a:ln>
        </p:spPr>
        <p:txBody>
          <a:bodyPr spcFirstLastPara="1" wrap="square" lIns="91425" tIns="45700" rIns="91425" bIns="45700" anchor="t" anchorCtr="0">
            <a:noAutofit/>
          </a:bodyPr>
          <a:lstStyle/>
          <a:p>
            <a:pPr algn="ctr">
              <a:buSzPts val="1400"/>
            </a:pPr>
            <a:r>
              <a:rPr lang="en-US" b="1" dirty="0">
                <a:solidFill>
                  <a:schemeClr val="lt1"/>
                </a:solidFill>
                <a:latin typeface="Calibri"/>
                <a:ea typeface="Calibri"/>
                <a:cs typeface="Calibri"/>
                <a:sym typeface="Calibri"/>
              </a:rPr>
              <a:t>Hotel Recommendation System</a:t>
            </a:r>
            <a:br>
              <a:rPr lang="en-US" b="1" dirty="0">
                <a:solidFill>
                  <a:schemeClr val="lt1"/>
                </a:solidFill>
                <a:latin typeface="Calibri"/>
                <a:ea typeface="Calibri"/>
                <a:cs typeface="Calibri"/>
                <a:sym typeface="Calibri"/>
              </a:rPr>
            </a:br>
            <a:r>
              <a:rPr lang="en-CA" b="1" dirty="0" err="1">
                <a:solidFill>
                  <a:schemeClr val="lt1"/>
                </a:solidFill>
                <a:latin typeface="Calibri"/>
                <a:ea typeface="Calibri"/>
                <a:cs typeface="Calibri"/>
                <a:sym typeface="Calibri"/>
              </a:rPr>
              <a:t>Pamila</a:t>
            </a:r>
            <a:r>
              <a:rPr lang="en-CA" b="1" dirty="0">
                <a:solidFill>
                  <a:schemeClr val="lt1"/>
                </a:solidFill>
                <a:latin typeface="Calibri"/>
                <a:ea typeface="Calibri"/>
                <a:cs typeface="Calibri"/>
                <a:sym typeface="Calibri"/>
              </a:rPr>
              <a:t> </a:t>
            </a:r>
            <a:r>
              <a:rPr lang="en-CA" b="1" dirty="0" err="1">
                <a:solidFill>
                  <a:schemeClr val="lt1"/>
                </a:solidFill>
                <a:latin typeface="Calibri"/>
                <a:ea typeface="Calibri"/>
                <a:cs typeface="Calibri"/>
                <a:sym typeface="Calibri"/>
              </a:rPr>
              <a:t>Viswanathan</a:t>
            </a:r>
            <a:r>
              <a:rPr lang="en-CA" b="1" dirty="0">
                <a:solidFill>
                  <a:schemeClr val="lt1"/>
                </a:solidFill>
                <a:latin typeface="Calibri"/>
                <a:ea typeface="Calibri"/>
                <a:cs typeface="Calibri"/>
                <a:sym typeface="Calibri"/>
              </a:rPr>
              <a:t> | Samarth Patel | </a:t>
            </a:r>
            <a:r>
              <a:rPr lang="en-CA" b="1" dirty="0" err="1">
                <a:solidFill>
                  <a:schemeClr val="lt1"/>
                </a:solidFill>
                <a:latin typeface="Calibri"/>
                <a:ea typeface="Calibri"/>
                <a:cs typeface="Calibri"/>
                <a:sym typeface="Calibri"/>
              </a:rPr>
              <a:t>Jaskirat</a:t>
            </a:r>
            <a:r>
              <a:rPr lang="en-CA" b="1" dirty="0">
                <a:solidFill>
                  <a:schemeClr val="lt1"/>
                </a:solidFill>
                <a:latin typeface="Calibri"/>
                <a:ea typeface="Calibri"/>
                <a:cs typeface="Calibri"/>
                <a:sym typeface="Calibri"/>
              </a:rPr>
              <a:t> Singh </a:t>
            </a:r>
            <a:r>
              <a:rPr lang="en-CA" b="1" dirty="0">
                <a:solidFill>
                  <a:srgbClr val="99FF99"/>
                </a:solidFill>
                <a:latin typeface="Calibri"/>
                <a:ea typeface="Calibri"/>
                <a:cs typeface="Calibri"/>
                <a:sym typeface="Calibri"/>
              </a:rPr>
              <a:t/>
            </a:r>
            <a:br>
              <a:rPr lang="en-CA" b="1" dirty="0">
                <a:solidFill>
                  <a:srgbClr val="99FF99"/>
                </a:solidFill>
                <a:latin typeface="Calibri"/>
                <a:ea typeface="Calibri"/>
                <a:cs typeface="Calibri"/>
                <a:sym typeface="Calibri"/>
              </a:rPr>
            </a:br>
            <a:endParaRPr lang="en-CA" b="1" dirty="0">
              <a:solidFill>
                <a:srgbClr val="99FF99"/>
              </a:solidFill>
              <a:latin typeface="Calibri"/>
              <a:ea typeface="Calibri"/>
              <a:cs typeface="Calibri"/>
              <a:sym typeface="Calibri"/>
            </a:endParaRPr>
          </a:p>
          <a:p>
            <a:pPr lvl="0" algn="ctr">
              <a:buSzPts val="1400"/>
            </a:pPr>
            <a:endParaRPr lang="en-US" b="1" dirty="0">
              <a:solidFill>
                <a:schemeClr val="lt1"/>
              </a:solidFill>
              <a:latin typeface="Calibri"/>
              <a:ea typeface="Calibri"/>
              <a:cs typeface="Calibri"/>
              <a:sym typeface="Calibri"/>
            </a:endParaRPr>
          </a:p>
          <a:p>
            <a:pPr lvl="0" algn="ctr">
              <a:buSzPts val="1400"/>
            </a:pPr>
            <a:r>
              <a:rPr lang="en-CA" b="1" dirty="0">
                <a:solidFill>
                  <a:schemeClr val="lt1"/>
                </a:solidFill>
                <a:latin typeface="Calibri"/>
                <a:ea typeface="Calibri"/>
                <a:cs typeface="Calibri"/>
                <a:sym typeface="Calibri"/>
              </a:rPr>
              <a:t> </a:t>
            </a:r>
            <a:endParaRPr sz="1400" b="1" i="0" u="none" strike="noStrike" cap="none">
              <a:solidFill>
                <a:srgbClr val="99FF99"/>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5A01D96-AB0E-4F9F-9C06-5812E6983EC7}"/>
              </a:ext>
            </a:extLst>
          </p:cNvPr>
          <p:cNvSpPr>
            <a:spLocks noGrp="1"/>
          </p:cNvSpPr>
          <p:nvPr>
            <p:ph type="body" idx="1"/>
          </p:nvPr>
        </p:nvSpPr>
        <p:spPr>
          <a:xfrm>
            <a:off x="805923" y="1724891"/>
            <a:ext cx="7720012" cy="3109576"/>
          </a:xfrm>
        </p:spPr>
        <p:txBody>
          <a:bodyPr/>
          <a:lstStyle/>
          <a:p>
            <a:pPr marL="571500" indent="-342900">
              <a:buFont typeface="Wingdings" pitchFamily="2" charset="2"/>
              <a:buChar char="Ø"/>
            </a:pPr>
            <a:r>
              <a:rPr lang="en-US" sz="2000" b="0" dirty="0"/>
              <a:t>Recommends items based on the items previously rated by other users.</a:t>
            </a:r>
          </a:p>
          <a:p>
            <a:pPr marL="571500" indent="-342900">
              <a:buFont typeface="Wingdings" pitchFamily="2" charset="2"/>
              <a:buChar char="Ø"/>
            </a:pPr>
            <a:r>
              <a:rPr lang="en-IN" sz="2000" b="0" dirty="0"/>
              <a:t>Agreement of people’s evaluation in the past.</a:t>
            </a:r>
          </a:p>
          <a:p>
            <a:pPr marL="571500" indent="-342900">
              <a:buFont typeface="Wingdings" pitchFamily="2" charset="2"/>
              <a:buChar char="Ø"/>
            </a:pPr>
            <a:r>
              <a:rPr lang="en-IN" sz="2000" b="0" dirty="0"/>
              <a:t>User-Based approach - same taste one group</a:t>
            </a:r>
            <a:br>
              <a:rPr lang="en-IN" sz="2000" b="0" dirty="0"/>
            </a:br>
            <a:r>
              <a:rPr lang="en-IN" sz="2000" b="0" dirty="0"/>
              <a:t>			(or)</a:t>
            </a:r>
            <a:br>
              <a:rPr lang="en-IN" sz="2000" b="0" dirty="0"/>
            </a:br>
            <a:r>
              <a:rPr lang="en-IN" sz="2000" b="0" dirty="0"/>
              <a:t>Item-based approach - Model-based algorithm</a:t>
            </a:r>
            <a:br>
              <a:rPr lang="en-IN" sz="2000" b="0" dirty="0"/>
            </a:br>
            <a:r>
              <a:rPr lang="en-US" sz="2000" b="0" dirty="0"/>
              <a:t>(similarities between different items to find the missing rating)</a:t>
            </a:r>
            <a:endParaRPr lang="en-IN" sz="2000" b="0" dirty="0"/>
          </a:p>
          <a:p>
            <a:pPr marL="571500" indent="-342900">
              <a:buFontTx/>
              <a:buChar char="-"/>
            </a:pPr>
            <a:endParaRPr lang="en-IN" b="0" dirty="0"/>
          </a:p>
        </p:txBody>
      </p:sp>
      <p:sp>
        <p:nvSpPr>
          <p:cNvPr id="3" name="Title 2">
            <a:extLst>
              <a:ext uri="{FF2B5EF4-FFF2-40B4-BE49-F238E27FC236}">
                <a16:creationId xmlns:a16="http://schemas.microsoft.com/office/drawing/2014/main" xmlns="" id="{EEB02C1C-9D46-44AA-8342-6E3D335B0A97}"/>
              </a:ext>
            </a:extLst>
          </p:cNvPr>
          <p:cNvSpPr>
            <a:spLocks noGrp="1"/>
          </p:cNvSpPr>
          <p:nvPr>
            <p:ph type="title"/>
          </p:nvPr>
        </p:nvSpPr>
        <p:spPr>
          <a:xfrm>
            <a:off x="799042" y="1217462"/>
            <a:ext cx="7562850" cy="481134"/>
          </a:xfrm>
        </p:spPr>
        <p:txBody>
          <a:bodyPr/>
          <a:lstStyle/>
          <a:p>
            <a:r>
              <a:rPr lang="en-US" dirty="0"/>
              <a:t>Collaborative Filtering in Recommender Systems</a:t>
            </a:r>
            <a:r>
              <a:rPr lang="en-IN" dirty="0"/>
              <a:t/>
            </a:r>
            <a:br>
              <a:rPr lang="en-IN" dirty="0"/>
            </a:br>
            <a:endParaRPr lang="en-IN" dirty="0"/>
          </a:p>
        </p:txBody>
      </p:sp>
      <p:sp>
        <p:nvSpPr>
          <p:cNvPr id="4" name="Google Shape;198;p31"/>
          <p:cNvSpPr txBox="1"/>
          <p:nvPr/>
        </p:nvSpPr>
        <p:spPr>
          <a:xfrm>
            <a:off x="1850416" y="6205803"/>
            <a:ext cx="7031117" cy="542130"/>
          </a:xfrm>
          <a:prstGeom prst="rect">
            <a:avLst/>
          </a:prstGeom>
          <a:noFill/>
          <a:ln>
            <a:noFill/>
          </a:ln>
        </p:spPr>
        <p:txBody>
          <a:bodyPr spcFirstLastPara="1" wrap="square" lIns="91425" tIns="45700" rIns="91425" bIns="45700" anchor="t" anchorCtr="0">
            <a:noAutofit/>
          </a:bodyPr>
          <a:lstStyle/>
          <a:p>
            <a:pPr algn="ctr">
              <a:buSzPts val="1400"/>
            </a:pPr>
            <a:r>
              <a:rPr lang="en-US" b="1" dirty="0">
                <a:solidFill>
                  <a:schemeClr val="lt1"/>
                </a:solidFill>
                <a:latin typeface="Calibri"/>
                <a:ea typeface="Calibri"/>
                <a:cs typeface="Calibri"/>
                <a:sym typeface="Calibri"/>
              </a:rPr>
              <a:t>Hotel Recommendation System</a:t>
            </a:r>
            <a:br>
              <a:rPr lang="en-US" b="1" dirty="0">
                <a:solidFill>
                  <a:schemeClr val="lt1"/>
                </a:solidFill>
                <a:latin typeface="Calibri"/>
                <a:ea typeface="Calibri"/>
                <a:cs typeface="Calibri"/>
                <a:sym typeface="Calibri"/>
              </a:rPr>
            </a:br>
            <a:r>
              <a:rPr lang="en-CA" b="1" dirty="0" err="1">
                <a:solidFill>
                  <a:schemeClr val="lt1"/>
                </a:solidFill>
                <a:latin typeface="Calibri"/>
                <a:ea typeface="Calibri"/>
                <a:cs typeface="Calibri"/>
                <a:sym typeface="Calibri"/>
              </a:rPr>
              <a:t>Pamila</a:t>
            </a:r>
            <a:r>
              <a:rPr lang="en-CA" b="1" dirty="0">
                <a:solidFill>
                  <a:schemeClr val="lt1"/>
                </a:solidFill>
                <a:latin typeface="Calibri"/>
                <a:ea typeface="Calibri"/>
                <a:cs typeface="Calibri"/>
                <a:sym typeface="Calibri"/>
              </a:rPr>
              <a:t> </a:t>
            </a:r>
            <a:r>
              <a:rPr lang="en-CA" b="1" dirty="0" err="1">
                <a:solidFill>
                  <a:schemeClr val="lt1"/>
                </a:solidFill>
                <a:latin typeface="Calibri"/>
                <a:ea typeface="Calibri"/>
                <a:cs typeface="Calibri"/>
                <a:sym typeface="Calibri"/>
              </a:rPr>
              <a:t>Viswanathan</a:t>
            </a:r>
            <a:r>
              <a:rPr lang="en-CA" b="1" dirty="0">
                <a:solidFill>
                  <a:schemeClr val="lt1"/>
                </a:solidFill>
                <a:latin typeface="Calibri"/>
                <a:ea typeface="Calibri"/>
                <a:cs typeface="Calibri"/>
                <a:sym typeface="Calibri"/>
              </a:rPr>
              <a:t> | Samarth Patel | </a:t>
            </a:r>
            <a:r>
              <a:rPr lang="en-CA" b="1" dirty="0" err="1">
                <a:solidFill>
                  <a:schemeClr val="lt1"/>
                </a:solidFill>
                <a:latin typeface="Calibri"/>
                <a:ea typeface="Calibri"/>
                <a:cs typeface="Calibri"/>
                <a:sym typeface="Calibri"/>
              </a:rPr>
              <a:t>Jaskirat</a:t>
            </a:r>
            <a:r>
              <a:rPr lang="en-CA" b="1" dirty="0">
                <a:solidFill>
                  <a:schemeClr val="lt1"/>
                </a:solidFill>
                <a:latin typeface="Calibri"/>
                <a:ea typeface="Calibri"/>
                <a:cs typeface="Calibri"/>
                <a:sym typeface="Calibri"/>
              </a:rPr>
              <a:t> Singh </a:t>
            </a:r>
            <a:r>
              <a:rPr lang="en-CA" b="1" dirty="0">
                <a:solidFill>
                  <a:srgbClr val="99FF99"/>
                </a:solidFill>
                <a:latin typeface="Calibri"/>
                <a:ea typeface="Calibri"/>
                <a:cs typeface="Calibri"/>
                <a:sym typeface="Calibri"/>
              </a:rPr>
              <a:t/>
            </a:r>
            <a:br>
              <a:rPr lang="en-CA" b="1" dirty="0">
                <a:solidFill>
                  <a:srgbClr val="99FF99"/>
                </a:solidFill>
                <a:latin typeface="Calibri"/>
                <a:ea typeface="Calibri"/>
                <a:cs typeface="Calibri"/>
                <a:sym typeface="Calibri"/>
              </a:rPr>
            </a:br>
            <a:endParaRPr lang="en-CA" b="1" dirty="0">
              <a:solidFill>
                <a:srgbClr val="99FF99"/>
              </a:solidFill>
              <a:latin typeface="Calibri"/>
              <a:ea typeface="Calibri"/>
              <a:cs typeface="Calibri"/>
              <a:sym typeface="Calibri"/>
            </a:endParaRPr>
          </a:p>
          <a:p>
            <a:pPr lvl="0" algn="ctr">
              <a:buSzPts val="1400"/>
            </a:pPr>
            <a:endParaRPr lang="en-US" b="1" dirty="0">
              <a:solidFill>
                <a:schemeClr val="lt1"/>
              </a:solidFill>
              <a:latin typeface="Calibri"/>
              <a:ea typeface="Calibri"/>
              <a:cs typeface="Calibri"/>
              <a:sym typeface="Calibri"/>
            </a:endParaRPr>
          </a:p>
          <a:p>
            <a:pPr lvl="0" algn="ctr">
              <a:buSzPts val="1400"/>
            </a:pPr>
            <a:r>
              <a:rPr lang="en-CA" b="1" dirty="0">
                <a:solidFill>
                  <a:schemeClr val="lt1"/>
                </a:solidFill>
                <a:latin typeface="Calibri"/>
                <a:ea typeface="Calibri"/>
                <a:cs typeface="Calibri"/>
                <a:sym typeface="Calibri"/>
              </a:rPr>
              <a:t> </a:t>
            </a:r>
            <a:endParaRPr sz="1400" b="1" i="0" u="none" strike="noStrike" cap="none">
              <a:solidFill>
                <a:srgbClr val="99FF99"/>
              </a:solidFill>
              <a:latin typeface="Calibri"/>
              <a:ea typeface="Calibri"/>
              <a:cs typeface="Calibri"/>
              <a:sym typeface="Calibri"/>
            </a:endParaRPr>
          </a:p>
        </p:txBody>
      </p:sp>
    </p:spTree>
    <p:extLst>
      <p:ext uri="{BB962C8B-B14F-4D97-AF65-F5344CB8AC3E}">
        <p14:creationId xmlns:p14="http://schemas.microsoft.com/office/powerpoint/2010/main" xmlns="" val="29202172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2F579A2-45C3-4BB5-81D6-F17C81459B70}"/>
              </a:ext>
            </a:extLst>
          </p:cNvPr>
          <p:cNvSpPr>
            <a:spLocks noGrp="1"/>
          </p:cNvSpPr>
          <p:nvPr>
            <p:ph type="body" idx="1"/>
          </p:nvPr>
        </p:nvSpPr>
        <p:spPr/>
        <p:txBody>
          <a:bodyPr/>
          <a:lstStyle/>
          <a:p>
            <a:pPr marL="571500" indent="-342900">
              <a:buFont typeface="Wingdings" pitchFamily="2" charset="2"/>
              <a:buChar char="§"/>
            </a:pPr>
            <a:r>
              <a:rPr lang="en-IN" sz="2000" b="0" dirty="0"/>
              <a:t>Cold start problem – Require huge amount of existing data</a:t>
            </a:r>
          </a:p>
          <a:p>
            <a:pPr marL="571500" indent="-342900">
              <a:buFont typeface="Wingdings" pitchFamily="2" charset="2"/>
              <a:buChar char="§"/>
            </a:pPr>
            <a:r>
              <a:rPr lang="en-IN" sz="2000" b="0" dirty="0"/>
              <a:t>Scalability – Huge number of computational power is needed.</a:t>
            </a:r>
          </a:p>
          <a:p>
            <a:pPr marL="228600" indent="0"/>
            <a:r>
              <a:rPr lang="en-IN" sz="2000" dirty="0"/>
              <a:t>Limitations of content based filtering</a:t>
            </a:r>
          </a:p>
          <a:p>
            <a:pPr marL="571500" indent="-342900">
              <a:buFont typeface="Wingdings" pitchFamily="2" charset="2"/>
              <a:buChar char="§"/>
            </a:pPr>
            <a:r>
              <a:rPr lang="en-IN" sz="2000" b="0" dirty="0"/>
              <a:t>Does not take into account other’s opinion</a:t>
            </a:r>
          </a:p>
          <a:p>
            <a:pPr marL="571500" indent="-342900">
              <a:buFont typeface="Wingdings" pitchFamily="2" charset="2"/>
              <a:buChar char="§"/>
            </a:pPr>
            <a:r>
              <a:rPr lang="en-IN" sz="2000" b="0" dirty="0"/>
              <a:t>Overspecialization problem</a:t>
            </a:r>
          </a:p>
        </p:txBody>
      </p:sp>
      <p:sp>
        <p:nvSpPr>
          <p:cNvPr id="3" name="Title 2">
            <a:extLst>
              <a:ext uri="{FF2B5EF4-FFF2-40B4-BE49-F238E27FC236}">
                <a16:creationId xmlns:a16="http://schemas.microsoft.com/office/drawing/2014/main" xmlns="" id="{20B5E910-CC5F-47B3-9497-46B735AA8F87}"/>
              </a:ext>
            </a:extLst>
          </p:cNvPr>
          <p:cNvSpPr>
            <a:spLocks noGrp="1"/>
          </p:cNvSpPr>
          <p:nvPr>
            <p:ph type="title"/>
          </p:nvPr>
        </p:nvSpPr>
        <p:spPr/>
        <p:txBody>
          <a:bodyPr/>
          <a:lstStyle/>
          <a:p>
            <a:r>
              <a:rPr lang="en-IN" dirty="0"/>
              <a:t>Limitations of Collaborative Filtering</a:t>
            </a:r>
          </a:p>
        </p:txBody>
      </p:sp>
    </p:spTree>
    <p:extLst>
      <p:ext uri="{BB962C8B-B14F-4D97-AF65-F5344CB8AC3E}">
        <p14:creationId xmlns:p14="http://schemas.microsoft.com/office/powerpoint/2010/main" xmlns="" val="26786142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2F579A2-45C3-4BB5-81D6-F17C81459B70}"/>
              </a:ext>
            </a:extLst>
          </p:cNvPr>
          <p:cNvSpPr>
            <a:spLocks noGrp="1"/>
          </p:cNvSpPr>
          <p:nvPr>
            <p:ph type="body" idx="1"/>
          </p:nvPr>
        </p:nvSpPr>
        <p:spPr/>
        <p:txBody>
          <a:bodyPr/>
          <a:lstStyle/>
          <a:p>
            <a:pPr marL="571500" indent="-342900">
              <a:buFont typeface="Wingdings" pitchFamily="2" charset="2"/>
              <a:buChar char="§"/>
            </a:pPr>
            <a:r>
              <a:rPr lang="en-IN" sz="2000" b="0" dirty="0" smtClean="0"/>
              <a:t>Create and activate VTK Environment</a:t>
            </a:r>
          </a:p>
          <a:p>
            <a:pPr marL="571500" indent="-342900">
              <a:buFont typeface="Wingdings" pitchFamily="2" charset="2"/>
              <a:buChar char="§"/>
            </a:pPr>
            <a:r>
              <a:rPr lang="en-IN" sz="2000" b="0" dirty="0" smtClean="0"/>
              <a:t>Install Django</a:t>
            </a:r>
          </a:p>
          <a:p>
            <a:pPr marL="571500" indent="-342900">
              <a:buFont typeface="Wingdings" pitchFamily="2" charset="2"/>
              <a:buChar char="§"/>
            </a:pPr>
            <a:r>
              <a:rPr lang="en-IN" sz="2000" b="0" dirty="0" smtClean="0"/>
              <a:t>Start Project : </a:t>
            </a:r>
            <a:r>
              <a:rPr lang="en-IN" sz="2000" b="0" dirty="0" err="1" smtClean="0"/>
              <a:t>django</a:t>
            </a:r>
            <a:r>
              <a:rPr lang="en-IN" sz="2000" b="0" dirty="0" smtClean="0"/>
              <a:t>-admin </a:t>
            </a:r>
            <a:r>
              <a:rPr lang="en-IN" sz="2000" b="0" dirty="0" err="1" smtClean="0"/>
              <a:t>startproject</a:t>
            </a:r>
            <a:r>
              <a:rPr lang="en-IN" sz="2000" b="0" dirty="0" smtClean="0"/>
              <a:t> HRS</a:t>
            </a:r>
          </a:p>
          <a:p>
            <a:pPr marL="571500" indent="-342900">
              <a:buFont typeface="Wingdings" pitchFamily="2" charset="2"/>
              <a:buChar char="§"/>
            </a:pPr>
            <a:r>
              <a:rPr lang="en-IN" sz="2000" b="0" dirty="0" smtClean="0"/>
              <a:t>Start Application: python manage.py </a:t>
            </a:r>
            <a:r>
              <a:rPr lang="en-IN" sz="2000" b="0" dirty="0" err="1" smtClean="0"/>
              <a:t>startapp</a:t>
            </a:r>
            <a:r>
              <a:rPr lang="en-IN" sz="2000" b="0" dirty="0" smtClean="0"/>
              <a:t> </a:t>
            </a:r>
            <a:r>
              <a:rPr lang="en-IN" sz="2000" b="0" dirty="0" err="1" smtClean="0"/>
              <a:t>catalog</a:t>
            </a:r>
            <a:endParaRPr lang="en-IN" sz="2000" b="0" dirty="0" smtClean="0"/>
          </a:p>
          <a:p>
            <a:pPr marL="571500" indent="-342900">
              <a:buFont typeface="Wingdings" pitchFamily="2" charset="2"/>
              <a:buChar char="§"/>
            </a:pPr>
            <a:r>
              <a:rPr lang="en-IN" sz="2000" b="0" dirty="0" smtClean="0"/>
              <a:t>Run Server: python manage.py </a:t>
            </a:r>
            <a:r>
              <a:rPr lang="en-IN" sz="2000" b="0" dirty="0" err="1" smtClean="0"/>
              <a:t>runserver</a:t>
            </a:r>
            <a:r>
              <a:rPr lang="en-IN" sz="2000" b="0" dirty="0" smtClean="0"/>
              <a:t> </a:t>
            </a:r>
          </a:p>
          <a:p>
            <a:pPr marL="571500" indent="-342900">
              <a:buFont typeface="Wingdings" pitchFamily="2" charset="2"/>
              <a:buChar char="§"/>
            </a:pPr>
            <a:r>
              <a:rPr lang="en-IN" sz="2000" b="0" dirty="0" err="1" smtClean="0"/>
              <a:t>SQLite</a:t>
            </a:r>
            <a:r>
              <a:rPr lang="en-IN" sz="2000" b="0" dirty="0" smtClean="0"/>
              <a:t> database is default database </a:t>
            </a:r>
            <a:endParaRPr lang="en-IN" sz="2000" b="0" dirty="0"/>
          </a:p>
        </p:txBody>
      </p:sp>
      <p:sp>
        <p:nvSpPr>
          <p:cNvPr id="3" name="Title 2">
            <a:extLst>
              <a:ext uri="{FF2B5EF4-FFF2-40B4-BE49-F238E27FC236}">
                <a16:creationId xmlns:a16="http://schemas.microsoft.com/office/drawing/2014/main" xmlns="" id="{20B5E910-CC5F-47B3-9497-46B735AA8F87}"/>
              </a:ext>
            </a:extLst>
          </p:cNvPr>
          <p:cNvSpPr>
            <a:spLocks noGrp="1"/>
          </p:cNvSpPr>
          <p:nvPr>
            <p:ph type="title"/>
          </p:nvPr>
        </p:nvSpPr>
        <p:spPr/>
        <p:txBody>
          <a:bodyPr/>
          <a:lstStyle/>
          <a:p>
            <a:r>
              <a:rPr lang="en-IN" dirty="0" smtClean="0"/>
              <a:t>Implementation: Django Framework Set Up</a:t>
            </a:r>
            <a:endParaRPr lang="en-IN" dirty="0"/>
          </a:p>
        </p:txBody>
      </p:sp>
    </p:spTree>
    <p:extLst>
      <p:ext uri="{BB962C8B-B14F-4D97-AF65-F5344CB8AC3E}">
        <p14:creationId xmlns:p14="http://schemas.microsoft.com/office/powerpoint/2010/main" xmlns="" val="26786142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2F579A2-45C3-4BB5-81D6-F17C81459B70}"/>
              </a:ext>
            </a:extLst>
          </p:cNvPr>
          <p:cNvSpPr>
            <a:spLocks noGrp="1"/>
          </p:cNvSpPr>
          <p:nvPr>
            <p:ph type="body" idx="1"/>
          </p:nvPr>
        </p:nvSpPr>
        <p:spPr/>
        <p:txBody>
          <a:bodyPr/>
          <a:lstStyle/>
          <a:p>
            <a:pPr marL="571500" indent="-342900">
              <a:buFont typeface="Wingdings" pitchFamily="2" charset="2"/>
              <a:buChar char="§"/>
            </a:pPr>
            <a:r>
              <a:rPr lang="en-IN" sz="2000" b="0" dirty="0" smtClean="0"/>
              <a:t>.</a:t>
            </a:r>
            <a:endParaRPr lang="en-IN" sz="2000" b="0" dirty="0"/>
          </a:p>
        </p:txBody>
      </p:sp>
      <p:sp>
        <p:nvSpPr>
          <p:cNvPr id="3" name="Title 2">
            <a:extLst>
              <a:ext uri="{FF2B5EF4-FFF2-40B4-BE49-F238E27FC236}">
                <a16:creationId xmlns:a16="http://schemas.microsoft.com/office/drawing/2014/main" xmlns="" id="{20B5E910-CC5F-47B3-9497-46B735AA8F87}"/>
              </a:ext>
            </a:extLst>
          </p:cNvPr>
          <p:cNvSpPr>
            <a:spLocks noGrp="1"/>
          </p:cNvSpPr>
          <p:nvPr>
            <p:ph type="title"/>
          </p:nvPr>
        </p:nvSpPr>
        <p:spPr/>
        <p:txBody>
          <a:bodyPr/>
          <a:lstStyle/>
          <a:p>
            <a:r>
              <a:rPr lang="en-IN" dirty="0" smtClean="0"/>
              <a:t>Implementation: Django Framework Set Up</a:t>
            </a:r>
            <a:endParaRPr lang="en-IN" dirty="0"/>
          </a:p>
        </p:txBody>
      </p:sp>
      <p:pic>
        <p:nvPicPr>
          <p:cNvPr id="4101" name="Picture 5"/>
          <p:cNvPicPr>
            <a:picLocks noChangeAspect="1" noChangeArrowheads="1"/>
          </p:cNvPicPr>
          <p:nvPr/>
        </p:nvPicPr>
        <p:blipFill>
          <a:blip r:embed="rId2"/>
          <a:srcRect/>
          <a:stretch>
            <a:fillRect/>
          </a:stretch>
        </p:blipFill>
        <p:spPr bwMode="auto">
          <a:xfrm>
            <a:off x="970802" y="1863217"/>
            <a:ext cx="3406775" cy="3475037"/>
          </a:xfrm>
          <a:prstGeom prst="rect">
            <a:avLst/>
          </a:prstGeom>
          <a:noFill/>
          <a:ln w="9525">
            <a:noFill/>
            <a:miter lim="800000"/>
            <a:headEnd/>
            <a:tailEnd/>
          </a:ln>
          <a:effectLst/>
        </p:spPr>
      </p:pic>
      <p:pic>
        <p:nvPicPr>
          <p:cNvPr id="4104" name="Picture 8"/>
          <p:cNvPicPr>
            <a:picLocks noChangeAspect="1" noChangeArrowheads="1"/>
          </p:cNvPicPr>
          <p:nvPr/>
        </p:nvPicPr>
        <p:blipFill>
          <a:blip r:embed="rId3"/>
          <a:srcRect/>
          <a:stretch>
            <a:fillRect/>
          </a:stretch>
        </p:blipFill>
        <p:spPr bwMode="auto">
          <a:xfrm>
            <a:off x="5280564" y="2321795"/>
            <a:ext cx="2411413" cy="1679575"/>
          </a:xfrm>
          <a:prstGeom prst="rect">
            <a:avLst/>
          </a:prstGeom>
          <a:noFill/>
          <a:ln w="9525">
            <a:noFill/>
            <a:miter lim="800000"/>
            <a:headEnd/>
            <a:tailEnd/>
          </a:ln>
          <a:effectLst/>
        </p:spPr>
      </p:pic>
    </p:spTree>
    <p:extLst>
      <p:ext uri="{BB962C8B-B14F-4D97-AF65-F5344CB8AC3E}">
        <p14:creationId xmlns:p14="http://schemas.microsoft.com/office/powerpoint/2010/main" xmlns="" val="26786142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2F579A2-45C3-4BB5-81D6-F17C81459B70}"/>
              </a:ext>
            </a:extLst>
          </p:cNvPr>
          <p:cNvSpPr>
            <a:spLocks noGrp="1"/>
          </p:cNvSpPr>
          <p:nvPr>
            <p:ph type="body" idx="1"/>
          </p:nvPr>
        </p:nvSpPr>
        <p:spPr/>
        <p:txBody>
          <a:bodyPr/>
          <a:lstStyle/>
          <a:p>
            <a:pPr marL="571500" indent="-342900">
              <a:buFont typeface="Wingdings" pitchFamily="2" charset="2"/>
              <a:buChar char="§"/>
            </a:pPr>
            <a:r>
              <a:rPr lang="en-IN" sz="2000" b="0" dirty="0" smtClean="0"/>
              <a:t>.</a:t>
            </a:r>
            <a:endParaRPr lang="en-IN" sz="2000" b="0" dirty="0"/>
          </a:p>
        </p:txBody>
      </p:sp>
      <p:sp>
        <p:nvSpPr>
          <p:cNvPr id="3" name="Title 2">
            <a:extLst>
              <a:ext uri="{FF2B5EF4-FFF2-40B4-BE49-F238E27FC236}">
                <a16:creationId xmlns:a16="http://schemas.microsoft.com/office/drawing/2014/main" xmlns="" id="{20B5E910-CC5F-47B3-9497-46B735AA8F87}"/>
              </a:ext>
            </a:extLst>
          </p:cNvPr>
          <p:cNvSpPr>
            <a:spLocks noGrp="1"/>
          </p:cNvSpPr>
          <p:nvPr>
            <p:ph type="title"/>
          </p:nvPr>
        </p:nvSpPr>
        <p:spPr/>
        <p:txBody>
          <a:bodyPr/>
          <a:lstStyle/>
          <a:p>
            <a:r>
              <a:rPr lang="en-IN" dirty="0" smtClean="0"/>
              <a:t>Implementation: Django Framework Set Up</a:t>
            </a:r>
            <a:endParaRPr lang="en-IN" dirty="0"/>
          </a:p>
        </p:txBody>
      </p:sp>
      <p:pic>
        <p:nvPicPr>
          <p:cNvPr id="5122" name="Picture 2"/>
          <p:cNvPicPr>
            <a:picLocks noChangeAspect="1" noChangeArrowheads="1"/>
          </p:cNvPicPr>
          <p:nvPr/>
        </p:nvPicPr>
        <p:blipFill>
          <a:blip r:embed="rId2"/>
          <a:srcRect/>
          <a:stretch>
            <a:fillRect/>
          </a:stretch>
        </p:blipFill>
        <p:spPr bwMode="auto">
          <a:xfrm>
            <a:off x="786320" y="1948192"/>
            <a:ext cx="6199737" cy="2589302"/>
          </a:xfrm>
          <a:prstGeom prst="rect">
            <a:avLst/>
          </a:prstGeom>
          <a:noFill/>
          <a:ln w="9525">
            <a:noFill/>
            <a:miter lim="800000"/>
            <a:headEnd/>
            <a:tailEnd/>
          </a:ln>
          <a:effectLst/>
        </p:spPr>
      </p:pic>
    </p:spTree>
    <p:extLst>
      <p:ext uri="{BB962C8B-B14F-4D97-AF65-F5344CB8AC3E}">
        <p14:creationId xmlns:p14="http://schemas.microsoft.com/office/powerpoint/2010/main" xmlns="" val="26786142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3404B5B0-6EA4-4270-A348-538C9E90ADAA}"/>
              </a:ext>
            </a:extLst>
          </p:cNvPr>
          <p:cNvSpPr>
            <a:spLocks noGrp="1"/>
          </p:cNvSpPr>
          <p:nvPr>
            <p:ph type="body" idx="1"/>
          </p:nvPr>
        </p:nvSpPr>
        <p:spPr/>
        <p:txBody>
          <a:bodyPr/>
          <a:lstStyle/>
          <a:p>
            <a:pPr marL="571500" indent="-342900">
              <a:buFont typeface="Arial" panose="020B0604020202020204" pitchFamily="34" charset="0"/>
              <a:buChar char="•"/>
            </a:pPr>
            <a:r>
              <a:rPr lang="en-US" dirty="0"/>
              <a:t>Data Processing: </a:t>
            </a:r>
          </a:p>
          <a:p>
            <a:pPr marL="1028700" lvl="1" indent="-342900">
              <a:buFont typeface="Arial" panose="020B0604020202020204" pitchFamily="34" charset="0"/>
              <a:buChar char="•"/>
            </a:pPr>
            <a:r>
              <a:rPr lang="en-US" sz="1400" b="0" dirty="0"/>
              <a:t>Missing data</a:t>
            </a:r>
          </a:p>
          <a:p>
            <a:pPr marL="1028700" lvl="1" indent="-342900">
              <a:buFont typeface="Arial" panose="020B0604020202020204" pitchFamily="34" charset="0"/>
              <a:buChar char="•"/>
            </a:pPr>
            <a:r>
              <a:rPr lang="en-US" sz="1400" b="0" dirty="0"/>
              <a:t>Cleaning train data to only include searched that resulted a purchase</a:t>
            </a:r>
            <a:r>
              <a:rPr lang="en-US" dirty="0"/>
              <a:t>.</a:t>
            </a:r>
          </a:p>
          <a:p>
            <a:pPr marL="571500" indent="-342900">
              <a:buFont typeface="Arial" panose="020B0604020202020204" pitchFamily="34" charset="0"/>
              <a:buChar char="•"/>
            </a:pPr>
            <a:r>
              <a:rPr lang="en-US" dirty="0"/>
              <a:t>Feature Selection: </a:t>
            </a:r>
            <a:r>
              <a:rPr lang="en-US" b="0" dirty="0"/>
              <a:t>9 feature selected </a:t>
            </a:r>
          </a:p>
          <a:p>
            <a:pPr marL="1028700" lvl="1" indent="-342900">
              <a:buFont typeface="Arial" panose="020B0604020202020204" pitchFamily="34" charset="0"/>
              <a:buChar char="•"/>
            </a:pPr>
            <a:r>
              <a:rPr lang="en-US" b="0" dirty="0" err="1"/>
              <a:t>E.g</a:t>
            </a:r>
            <a:r>
              <a:rPr lang="en-US" b="0" dirty="0"/>
              <a:t>: </a:t>
            </a:r>
            <a:r>
              <a:rPr lang="en-IN" sz="1100" b="0" dirty="0">
                <a:solidFill>
                  <a:srgbClr val="CE9178"/>
                </a:solidFill>
                <a:latin typeface="Consolas" panose="020B0609020204030204" pitchFamily="49" charset="0"/>
              </a:rPr>
              <a:t>'</a:t>
            </a:r>
            <a:r>
              <a:rPr lang="en-IN" sz="1100" b="0" dirty="0" err="1">
                <a:solidFill>
                  <a:srgbClr val="CE9178"/>
                </a:solidFill>
                <a:latin typeface="Consolas" panose="020B0609020204030204" pitchFamily="49" charset="0"/>
              </a:rPr>
              <a:t>site_name</a:t>
            </a:r>
            <a:r>
              <a:rPr lang="en-IN" sz="1100" b="0" dirty="0">
                <a:solidFill>
                  <a:srgbClr val="CE9178"/>
                </a:solidFill>
                <a:latin typeface="Consolas" panose="020B0609020204030204" pitchFamily="49" charset="0"/>
              </a:rPr>
              <a:t>'</a:t>
            </a:r>
            <a:r>
              <a:rPr lang="en-IN" sz="1100" b="0" dirty="0">
                <a:solidFill>
                  <a:srgbClr val="D4D4D4"/>
                </a:solidFill>
                <a:latin typeface="Consolas" panose="020B0609020204030204" pitchFamily="49" charset="0"/>
              </a:rPr>
              <a:t>, </a:t>
            </a:r>
            <a:r>
              <a:rPr lang="en-IN" sz="1100" b="0" dirty="0">
                <a:solidFill>
                  <a:srgbClr val="CE9178"/>
                </a:solidFill>
                <a:latin typeface="Consolas" panose="020B0609020204030204" pitchFamily="49" charset="0"/>
              </a:rPr>
              <a:t>'</a:t>
            </a:r>
            <a:r>
              <a:rPr lang="en-IN" sz="1100" b="0" dirty="0" err="1">
                <a:solidFill>
                  <a:srgbClr val="CE9178"/>
                </a:solidFill>
                <a:latin typeface="Consolas" panose="020B0609020204030204" pitchFamily="49" charset="0"/>
              </a:rPr>
              <a:t>user_location_region</a:t>
            </a:r>
            <a:r>
              <a:rPr lang="en-IN" sz="1100" b="0" dirty="0">
                <a:solidFill>
                  <a:srgbClr val="CE9178"/>
                </a:solidFill>
                <a:latin typeface="Consolas" panose="020B0609020204030204" pitchFamily="49" charset="0"/>
              </a:rPr>
              <a:t>'</a:t>
            </a:r>
            <a:r>
              <a:rPr lang="en-IN" sz="1100" b="0" dirty="0">
                <a:solidFill>
                  <a:srgbClr val="D4D4D4"/>
                </a:solidFill>
                <a:latin typeface="Consolas" panose="020B0609020204030204" pitchFamily="49" charset="0"/>
              </a:rPr>
              <a:t>, </a:t>
            </a:r>
            <a:r>
              <a:rPr lang="en-IN" sz="1100" b="0" dirty="0">
                <a:solidFill>
                  <a:srgbClr val="CE9178"/>
                </a:solidFill>
                <a:latin typeface="Consolas" panose="020B0609020204030204" pitchFamily="49" charset="0"/>
              </a:rPr>
              <a:t>'is_package'</a:t>
            </a:r>
            <a:r>
              <a:rPr lang="en-IN" sz="1100" b="0" dirty="0">
                <a:solidFill>
                  <a:srgbClr val="D4D4D4"/>
                </a:solidFill>
                <a:latin typeface="Consolas" panose="020B0609020204030204" pitchFamily="49" charset="0"/>
              </a:rPr>
              <a:t>,</a:t>
            </a:r>
            <a:r>
              <a:rPr lang="en-IN" sz="1100" b="0" dirty="0">
                <a:solidFill>
                  <a:srgbClr val="CE9178"/>
                </a:solidFill>
                <a:latin typeface="Consolas" panose="020B0609020204030204" pitchFamily="49" charset="0"/>
              </a:rPr>
              <a:t>'</a:t>
            </a:r>
            <a:r>
              <a:rPr lang="en-IN" sz="1100" b="0" dirty="0" err="1">
                <a:solidFill>
                  <a:srgbClr val="CE9178"/>
                </a:solidFill>
                <a:latin typeface="Consolas" panose="020B0609020204030204" pitchFamily="49" charset="0"/>
              </a:rPr>
              <a:t>srch_adults_cnt</a:t>
            </a:r>
            <a:r>
              <a:rPr lang="en-IN" sz="1100" b="0" dirty="0">
                <a:solidFill>
                  <a:srgbClr val="CE9178"/>
                </a:solidFill>
                <a:latin typeface="Consolas" panose="020B0609020204030204" pitchFamily="49" charset="0"/>
              </a:rPr>
              <a:t>'</a:t>
            </a:r>
            <a:r>
              <a:rPr lang="en-IN" sz="1100" b="0" dirty="0">
                <a:solidFill>
                  <a:srgbClr val="D4D4D4"/>
                </a:solidFill>
                <a:latin typeface="Consolas" panose="020B0609020204030204" pitchFamily="49" charset="0"/>
              </a:rPr>
              <a:t>, </a:t>
            </a:r>
            <a:r>
              <a:rPr lang="en-IN" sz="1100" b="0" dirty="0">
                <a:solidFill>
                  <a:srgbClr val="CE9178"/>
                </a:solidFill>
                <a:latin typeface="Consolas" panose="020B0609020204030204" pitchFamily="49" charset="0"/>
              </a:rPr>
              <a:t>'srch_children_</a:t>
            </a:r>
            <a:r>
              <a:rPr lang="en-IN" sz="1100" b="0" dirty="0" err="1">
                <a:solidFill>
                  <a:srgbClr val="CE9178"/>
                </a:solidFill>
                <a:latin typeface="Consolas" panose="020B0609020204030204" pitchFamily="49" charset="0"/>
              </a:rPr>
              <a:t>cnt</a:t>
            </a:r>
            <a:r>
              <a:rPr lang="en-IN" sz="1100" b="0" dirty="0">
                <a:solidFill>
                  <a:srgbClr val="CE9178"/>
                </a:solidFill>
                <a:latin typeface="Consolas" panose="020B0609020204030204" pitchFamily="49" charset="0"/>
              </a:rPr>
              <a:t>'</a:t>
            </a:r>
            <a:r>
              <a:rPr lang="en-IN" sz="1100" b="0" dirty="0">
                <a:solidFill>
                  <a:srgbClr val="D4D4D4"/>
                </a:solidFill>
                <a:latin typeface="Consolas" panose="020B0609020204030204" pitchFamily="49" charset="0"/>
              </a:rPr>
              <a:t>,</a:t>
            </a:r>
            <a:r>
              <a:rPr lang="en-IN" sz="1100" b="0" dirty="0">
                <a:solidFill>
                  <a:srgbClr val="CE9178"/>
                </a:solidFill>
                <a:latin typeface="Consolas" panose="020B0609020204030204" pitchFamily="49" charset="0"/>
              </a:rPr>
              <a:t>'</a:t>
            </a:r>
            <a:r>
              <a:rPr lang="en-IN" sz="1100" b="0" dirty="0" err="1">
                <a:solidFill>
                  <a:srgbClr val="CE9178"/>
                </a:solidFill>
                <a:latin typeface="Consolas" panose="020B0609020204030204" pitchFamily="49" charset="0"/>
              </a:rPr>
              <a:t>srch_destination_id</a:t>
            </a:r>
            <a:r>
              <a:rPr lang="en-IN" sz="1100" b="0" dirty="0">
                <a:solidFill>
                  <a:srgbClr val="CE9178"/>
                </a:solidFill>
                <a:latin typeface="Consolas" panose="020B0609020204030204" pitchFamily="49" charset="0"/>
              </a:rPr>
              <a:t>'</a:t>
            </a:r>
            <a:r>
              <a:rPr lang="en-IN" sz="1100" b="0" dirty="0">
                <a:solidFill>
                  <a:srgbClr val="D4D4D4"/>
                </a:solidFill>
                <a:latin typeface="Consolas" panose="020B0609020204030204" pitchFamily="49" charset="0"/>
              </a:rPr>
              <a:t>, </a:t>
            </a:r>
            <a:r>
              <a:rPr lang="en-IN" sz="1100" b="0" dirty="0">
                <a:solidFill>
                  <a:srgbClr val="CE9178"/>
                </a:solidFill>
                <a:latin typeface="Consolas" panose="020B0609020204030204" pitchFamily="49" charset="0"/>
              </a:rPr>
              <a:t>'</a:t>
            </a:r>
            <a:r>
              <a:rPr lang="en-IN" sz="1100" b="0" dirty="0" err="1">
                <a:solidFill>
                  <a:srgbClr val="CE9178"/>
                </a:solidFill>
                <a:latin typeface="Consolas" panose="020B0609020204030204" pitchFamily="49" charset="0"/>
              </a:rPr>
              <a:t>hotel_market</a:t>
            </a:r>
            <a:r>
              <a:rPr lang="en-IN" sz="1100" b="0" dirty="0">
                <a:solidFill>
                  <a:srgbClr val="CE9178"/>
                </a:solidFill>
                <a:latin typeface="Consolas" panose="020B0609020204030204" pitchFamily="49" charset="0"/>
              </a:rPr>
              <a:t>'</a:t>
            </a:r>
            <a:r>
              <a:rPr lang="en-IN" sz="1100" b="0" dirty="0">
                <a:solidFill>
                  <a:srgbClr val="D4D4D4"/>
                </a:solidFill>
                <a:latin typeface="Consolas" panose="020B0609020204030204" pitchFamily="49" charset="0"/>
              </a:rPr>
              <a:t>, </a:t>
            </a:r>
            <a:r>
              <a:rPr lang="en-IN" sz="1100" b="0" dirty="0">
                <a:solidFill>
                  <a:srgbClr val="CE9178"/>
                </a:solidFill>
                <a:latin typeface="Consolas" panose="020B0609020204030204" pitchFamily="49" charset="0"/>
              </a:rPr>
              <a:t>'</a:t>
            </a:r>
            <a:r>
              <a:rPr lang="en-IN" sz="1100" b="0" dirty="0" err="1">
                <a:solidFill>
                  <a:srgbClr val="CE9178"/>
                </a:solidFill>
                <a:latin typeface="Consolas" panose="020B0609020204030204" pitchFamily="49" charset="0"/>
              </a:rPr>
              <a:t>hotel_country</a:t>
            </a:r>
            <a:r>
              <a:rPr lang="en-IN" sz="1100" b="0" dirty="0">
                <a:solidFill>
                  <a:srgbClr val="CE9178"/>
                </a:solidFill>
                <a:latin typeface="Consolas" panose="020B0609020204030204" pitchFamily="49" charset="0"/>
              </a:rPr>
              <a:t>'</a:t>
            </a:r>
            <a:r>
              <a:rPr lang="en-IN" sz="1100" b="0" dirty="0">
                <a:solidFill>
                  <a:srgbClr val="D4D4D4"/>
                </a:solidFill>
                <a:latin typeface="Consolas" panose="020B0609020204030204" pitchFamily="49" charset="0"/>
              </a:rPr>
              <a:t>, </a:t>
            </a:r>
            <a:r>
              <a:rPr lang="en-IN" sz="1100" b="0" dirty="0">
                <a:solidFill>
                  <a:srgbClr val="CE9178"/>
                </a:solidFill>
                <a:latin typeface="Consolas" panose="020B0609020204030204" pitchFamily="49" charset="0"/>
              </a:rPr>
              <a:t>'</a:t>
            </a:r>
            <a:r>
              <a:rPr lang="en-IN" sz="1100" b="0" dirty="0" err="1">
                <a:solidFill>
                  <a:srgbClr val="CE9178"/>
                </a:solidFill>
                <a:latin typeface="Consolas" panose="020B0609020204030204" pitchFamily="49" charset="0"/>
              </a:rPr>
              <a:t>hotel_cluster</a:t>
            </a:r>
            <a:r>
              <a:rPr lang="en-IN" sz="1100" b="0" dirty="0">
                <a:solidFill>
                  <a:srgbClr val="CE9178"/>
                </a:solidFill>
                <a:latin typeface="Consolas" panose="020B0609020204030204" pitchFamily="49" charset="0"/>
              </a:rPr>
              <a:t>’.</a:t>
            </a:r>
            <a:endParaRPr lang="en-US" dirty="0"/>
          </a:p>
          <a:p>
            <a:pPr marL="571500" indent="-342900">
              <a:buFont typeface="Arial" panose="020B0604020202020204" pitchFamily="34" charset="0"/>
              <a:buChar char="•"/>
            </a:pPr>
            <a:r>
              <a:rPr lang="en-US" dirty="0"/>
              <a:t>Model: </a:t>
            </a:r>
            <a:r>
              <a:rPr lang="en-US" sz="1800" b="0" dirty="0"/>
              <a:t>Uses Extreme Gradient Boosting</a:t>
            </a:r>
          </a:p>
          <a:p>
            <a:pPr marL="571500" indent="-342900">
              <a:buFont typeface="Arial" panose="020B0604020202020204" pitchFamily="34" charset="0"/>
              <a:buChar char="•"/>
            </a:pPr>
            <a:r>
              <a:rPr lang="en-US" dirty="0"/>
              <a:t>Average Accuracy: </a:t>
            </a:r>
            <a:r>
              <a:rPr lang="en-US" sz="1800" b="0" dirty="0"/>
              <a:t>~42-45%</a:t>
            </a:r>
          </a:p>
          <a:p>
            <a:pPr marL="571500" indent="-342900">
              <a:buFont typeface="Arial" panose="020B0604020202020204" pitchFamily="34" charset="0"/>
              <a:buChar char="•"/>
            </a:pPr>
            <a:endParaRPr lang="en-US" sz="1800" b="0" dirty="0"/>
          </a:p>
          <a:p>
            <a:endParaRPr lang="en-IN" dirty="0"/>
          </a:p>
        </p:txBody>
      </p:sp>
      <p:sp>
        <p:nvSpPr>
          <p:cNvPr id="3" name="Title 2">
            <a:extLst>
              <a:ext uri="{FF2B5EF4-FFF2-40B4-BE49-F238E27FC236}">
                <a16:creationId xmlns:a16="http://schemas.microsoft.com/office/drawing/2014/main" xmlns="" id="{31FA4B29-D8B4-49D2-B7A6-0159F6941FAE}"/>
              </a:ext>
            </a:extLst>
          </p:cNvPr>
          <p:cNvSpPr>
            <a:spLocks noGrp="1"/>
          </p:cNvSpPr>
          <p:nvPr>
            <p:ph type="title"/>
          </p:nvPr>
        </p:nvSpPr>
        <p:spPr/>
        <p:txBody>
          <a:bodyPr/>
          <a:lstStyle/>
          <a:p>
            <a:r>
              <a:rPr lang="en-US" dirty="0"/>
              <a:t>Hybrid Recommender System</a:t>
            </a:r>
            <a:endParaRPr lang="en-IN" dirty="0"/>
          </a:p>
        </p:txBody>
      </p:sp>
    </p:spTree>
    <p:extLst>
      <p:ext uri="{BB962C8B-B14F-4D97-AF65-F5344CB8AC3E}">
        <p14:creationId xmlns:p14="http://schemas.microsoft.com/office/powerpoint/2010/main" xmlns="" val="33814508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4"/>
          <p:cNvSpPr txBox="1"/>
          <p:nvPr/>
        </p:nvSpPr>
        <p:spPr>
          <a:xfrm>
            <a:off x="1850416" y="6205805"/>
            <a:ext cx="7031117" cy="307777"/>
          </a:xfrm>
          <a:prstGeom prst="rect">
            <a:avLst/>
          </a:prstGeom>
          <a:noFill/>
          <a:ln>
            <a:noFill/>
          </a:ln>
        </p:spPr>
        <p:txBody>
          <a:bodyPr spcFirstLastPara="1" wrap="square" lIns="91425" tIns="45700" rIns="91425" bIns="45700" anchor="t" anchorCtr="0">
            <a:noAutofit/>
          </a:bodyPr>
          <a:lstStyle/>
          <a:p>
            <a:pPr lvl="0" algn="ctr">
              <a:buSzPts val="1400"/>
            </a:pPr>
            <a:endParaRPr sz="1400" b="1" i="0" u="none" strike="noStrike" cap="none">
              <a:solidFill>
                <a:srgbClr val="99FF99"/>
              </a:solidFill>
              <a:latin typeface="Calibri"/>
              <a:ea typeface="Calibri"/>
              <a:cs typeface="Calibri"/>
              <a:sym typeface="Calibri"/>
            </a:endParaRPr>
          </a:p>
        </p:txBody>
      </p:sp>
      <p:sp>
        <p:nvSpPr>
          <p:cNvPr id="231" name="Google Shape;231;p34"/>
          <p:cNvSpPr txBox="1"/>
          <p:nvPr/>
        </p:nvSpPr>
        <p:spPr>
          <a:xfrm>
            <a:off x="849876" y="1371618"/>
            <a:ext cx="7563000" cy="481200"/>
          </a:xfrm>
          <a:prstGeom prst="rect">
            <a:avLst/>
          </a:prstGeom>
          <a:noFill/>
          <a:ln>
            <a:noFill/>
          </a:ln>
        </p:spPr>
        <p:txBody>
          <a:bodyPr spcFirstLastPara="1" wrap="square" lIns="91425" tIns="45700" rIns="91425" bIns="45700" anchor="t" anchorCtr="0">
            <a:noAutofit/>
          </a:bodyPr>
          <a:lstStyle/>
          <a:p>
            <a:pPr lvl="0"/>
            <a:r>
              <a:rPr lang="en-CA" sz="2400" b="1" dirty="0">
                <a:solidFill>
                  <a:srgbClr val="000000"/>
                </a:solidFill>
              </a:rPr>
              <a:t>Dataset</a:t>
            </a:r>
            <a:r>
              <a:rPr lang="en-CA" sz="2400" dirty="0">
                <a:solidFill>
                  <a:srgbClr val="000000"/>
                </a:solidFill>
              </a:rPr>
              <a:t>(</a:t>
            </a:r>
            <a:r>
              <a:rPr lang="en-CA" sz="2400" i="1" dirty="0">
                <a:latin typeface="Calibri" panose="020F0502020204030204" pitchFamily="34" charset="0"/>
                <a:cs typeface="Calibri" panose="020F0502020204030204" pitchFamily="34" charset="0"/>
                <a:hlinkClick r:id="rId3"/>
              </a:rPr>
              <a:t>Hotel Recommendation Dataset</a:t>
            </a:r>
            <a:r>
              <a:rPr lang="en-CA" sz="2400" i="1" dirty="0">
                <a:latin typeface="Calibri" panose="020F0502020204030204" pitchFamily="34" charset="0"/>
                <a:cs typeface="Calibri" panose="020F0502020204030204" pitchFamily="34" charset="0"/>
              </a:rPr>
              <a:t>)</a:t>
            </a:r>
            <a:r>
              <a:rPr lang="en-CA" sz="2400" b="1" dirty="0">
                <a:solidFill>
                  <a:srgbClr val="000000"/>
                </a:solidFill>
              </a:rPr>
              <a:t> </a:t>
            </a:r>
            <a:endParaRPr sz="2400" b="1">
              <a:solidFill>
                <a:srgbClr val="000000"/>
              </a:solidFill>
            </a:endParaRPr>
          </a:p>
        </p:txBody>
      </p:sp>
      <p:sp>
        <p:nvSpPr>
          <p:cNvPr id="6" name="Text Placeholder 1">
            <a:extLst>
              <a:ext uri="{FF2B5EF4-FFF2-40B4-BE49-F238E27FC236}">
                <a16:creationId xmlns:a16="http://schemas.microsoft.com/office/drawing/2014/main" xmlns="" id="{1C311E99-2718-4120-9CBC-D19038A88A3D}"/>
              </a:ext>
            </a:extLst>
          </p:cNvPr>
          <p:cNvSpPr>
            <a:spLocks noGrp="1"/>
          </p:cNvSpPr>
          <p:nvPr>
            <p:ph type="body" idx="1"/>
          </p:nvPr>
        </p:nvSpPr>
        <p:spPr>
          <a:xfrm>
            <a:off x="621103" y="1909619"/>
            <a:ext cx="8384874" cy="3126094"/>
          </a:xfrm>
        </p:spPr>
        <p:txBody>
          <a:bodyPr/>
          <a:lstStyle/>
          <a:p>
            <a:pPr marL="514350" indent="-285750">
              <a:buFont typeface="Wingdings" panose="05000000000000000000" pitchFamily="2" charset="2"/>
              <a:buChar char="Ø"/>
            </a:pPr>
            <a:r>
              <a:rPr lang="en-US" sz="2000" b="0" i="1" dirty="0">
                <a:latin typeface="Calibri" panose="020F0502020204030204" pitchFamily="34" charset="0"/>
                <a:cs typeface="Calibri" panose="020F0502020204030204" pitchFamily="34" charset="0"/>
              </a:rPr>
              <a:t>Training Dataset contains 37,70,293 rows  </a:t>
            </a:r>
            <a:endParaRPr lang="en-CA" sz="2000" b="0" i="1" dirty="0">
              <a:latin typeface="Calibri" panose="020F0502020204030204" pitchFamily="34" charset="0"/>
              <a:cs typeface="Calibri" panose="020F0502020204030204" pitchFamily="34" charset="0"/>
            </a:endParaRPr>
          </a:p>
          <a:p>
            <a:pPr marL="514350" indent="-285750">
              <a:buFont typeface="Wingdings" panose="05000000000000000000" pitchFamily="2" charset="2"/>
              <a:buChar char="Ø"/>
            </a:pPr>
            <a:r>
              <a:rPr lang="en-CA" sz="2000" b="0" i="1" dirty="0">
                <a:latin typeface="Calibri" panose="020F0502020204030204" pitchFamily="34" charset="0"/>
                <a:cs typeface="Calibri" panose="020F0502020204030204" pitchFamily="34" charset="0"/>
              </a:rPr>
              <a:t>Test</a:t>
            </a:r>
            <a:r>
              <a:rPr lang="en-CA" sz="2000" b="0" i="1" baseline="0" dirty="0">
                <a:latin typeface="Calibri" panose="020F0502020204030204" pitchFamily="34" charset="0"/>
                <a:cs typeface="Calibri" panose="020F0502020204030204" pitchFamily="34" charset="0"/>
              </a:rPr>
              <a:t> Dataset contains 2,628,243 rows</a:t>
            </a:r>
            <a:endParaRPr lang="en-CA" sz="2000" b="0" i="1" dirty="0">
              <a:latin typeface="Calibri" panose="020F0502020204030204" pitchFamily="34" charset="0"/>
              <a:cs typeface="Calibri" panose="020F0502020204030204" pitchFamily="34" charset="0"/>
            </a:endParaRPr>
          </a:p>
          <a:p>
            <a:pPr marL="514350" lvl="0" indent="-285750">
              <a:buFont typeface="Wingdings" panose="05000000000000000000" pitchFamily="2" charset="2"/>
              <a:buChar char="Ø"/>
            </a:pPr>
            <a:r>
              <a:rPr lang="en-CA" sz="2000" b="0" i="1" dirty="0">
                <a:latin typeface="Calibri" panose="020F0502020204030204" pitchFamily="34" charset="0"/>
                <a:cs typeface="Calibri" panose="020F0502020204030204" pitchFamily="34" charset="0"/>
              </a:rPr>
              <a:t>Features</a:t>
            </a:r>
            <a:r>
              <a:rPr lang="en-CA" sz="2000" b="0" i="1" baseline="0" dirty="0">
                <a:latin typeface="Calibri" panose="020F0502020204030204" pitchFamily="34" charset="0"/>
                <a:cs typeface="Calibri" panose="020F0502020204030204" pitchFamily="34" charset="0"/>
              </a:rPr>
              <a:t> are classified as:</a:t>
            </a:r>
          </a:p>
          <a:p>
            <a:pPr lvl="1">
              <a:buFont typeface="Arial" panose="020B0604020202020204" pitchFamily="34" charset="0"/>
              <a:buChar char="•"/>
            </a:pPr>
            <a:r>
              <a:rPr lang="en-CA" sz="2000" i="1" dirty="0" smtClean="0">
                <a:latin typeface="Calibri" panose="020F0502020204030204" pitchFamily="34" charset="0"/>
                <a:cs typeface="Calibri" panose="020F0502020204030204" pitchFamily="34" charset="0"/>
              </a:rPr>
              <a:t>Direct Features: </a:t>
            </a:r>
          </a:p>
          <a:p>
            <a:pPr lvl="2">
              <a:buFont typeface="Arial" panose="020B0604020202020204" pitchFamily="34" charset="0"/>
              <a:buChar char="•"/>
            </a:pPr>
            <a:r>
              <a:rPr lang="en-CA" sz="2000" i="1" dirty="0" smtClean="0">
                <a:latin typeface="Calibri" panose="020F0502020204030204" pitchFamily="34" charset="0"/>
                <a:cs typeface="Calibri" panose="020F0502020204030204" pitchFamily="34" charset="0"/>
              </a:rPr>
              <a:t>Geographical: ‘</a:t>
            </a:r>
            <a:r>
              <a:rPr lang="en-CA" sz="2000" i="1" dirty="0" err="1" smtClean="0">
                <a:latin typeface="Calibri" panose="020F0502020204030204" pitchFamily="34" charset="0"/>
                <a:cs typeface="Calibri" panose="020F0502020204030204" pitchFamily="34" charset="0"/>
              </a:rPr>
              <a:t>user_location_region</a:t>
            </a:r>
            <a:r>
              <a:rPr lang="en-CA" sz="2000" i="1" dirty="0" smtClean="0">
                <a:latin typeface="Calibri" panose="020F0502020204030204" pitchFamily="34" charset="0"/>
                <a:cs typeface="Calibri" panose="020F0502020204030204" pitchFamily="34" charset="0"/>
              </a:rPr>
              <a:t>’ , ‘</a:t>
            </a:r>
            <a:r>
              <a:rPr lang="en-CA" sz="2000" i="1" dirty="0" err="1" smtClean="0">
                <a:latin typeface="Calibri" panose="020F0502020204030204" pitchFamily="34" charset="0"/>
                <a:cs typeface="Calibri" panose="020F0502020204030204" pitchFamily="34" charset="0"/>
              </a:rPr>
              <a:t>hotel_country’,etc</a:t>
            </a:r>
            <a:r>
              <a:rPr lang="en-CA" sz="2000" i="1" dirty="0" smtClean="0">
                <a:latin typeface="Calibri" panose="020F0502020204030204" pitchFamily="34" charset="0"/>
                <a:cs typeface="Calibri" panose="020F0502020204030204" pitchFamily="34" charset="0"/>
              </a:rPr>
              <a:t>.</a:t>
            </a:r>
          </a:p>
          <a:p>
            <a:pPr lvl="2">
              <a:buFont typeface="Arial" panose="020B0604020202020204" pitchFamily="34" charset="0"/>
              <a:buChar char="•"/>
            </a:pPr>
            <a:r>
              <a:rPr lang="en-CA" sz="2000" i="1" dirty="0" smtClean="0">
                <a:latin typeface="Calibri" panose="020F0502020204030204" pitchFamily="34" charset="0"/>
                <a:cs typeface="Calibri" panose="020F0502020204030204" pitchFamily="34" charset="0"/>
              </a:rPr>
              <a:t>Temporal: ‘</a:t>
            </a:r>
            <a:r>
              <a:rPr lang="en-CA" sz="2000" i="1" dirty="0" err="1" smtClean="0">
                <a:latin typeface="Calibri" panose="020F0502020204030204" pitchFamily="34" charset="0"/>
                <a:cs typeface="Calibri" panose="020F0502020204030204" pitchFamily="34" charset="0"/>
              </a:rPr>
              <a:t>date_time</a:t>
            </a:r>
            <a:r>
              <a:rPr lang="en-CA" sz="2000" i="1" dirty="0" smtClean="0">
                <a:latin typeface="Calibri" panose="020F0502020204030204" pitchFamily="34" charset="0"/>
                <a:cs typeface="Calibri" panose="020F0502020204030204" pitchFamily="34" charset="0"/>
              </a:rPr>
              <a:t>’ </a:t>
            </a:r>
          </a:p>
          <a:p>
            <a:pPr lvl="2">
              <a:buFont typeface="Arial" panose="020B0604020202020204" pitchFamily="34" charset="0"/>
              <a:buChar char="•"/>
            </a:pPr>
            <a:r>
              <a:rPr lang="en-CA" sz="2000" i="1" dirty="0" smtClean="0">
                <a:latin typeface="Calibri" panose="020F0502020204030204" pitchFamily="34" charset="0"/>
                <a:cs typeface="Calibri" panose="020F0502020204030204" pitchFamily="34" charset="0"/>
              </a:rPr>
              <a:t>Search Features: ‘search destination region’, ‘</a:t>
            </a:r>
            <a:r>
              <a:rPr lang="en-CA" sz="2000" i="1" dirty="0" err="1" smtClean="0">
                <a:latin typeface="Calibri" panose="020F0502020204030204" pitchFamily="34" charset="0"/>
                <a:cs typeface="Calibri" panose="020F0502020204030204" pitchFamily="34" charset="0"/>
              </a:rPr>
              <a:t>srch_room_cnt</a:t>
            </a:r>
            <a:r>
              <a:rPr lang="en-CA" sz="2000" i="1" dirty="0" smtClean="0">
                <a:latin typeface="Calibri" panose="020F0502020204030204" pitchFamily="34" charset="0"/>
                <a:cs typeface="Calibri" panose="020F0502020204030204" pitchFamily="34" charset="0"/>
              </a:rPr>
              <a:t>’ etc.</a:t>
            </a:r>
          </a:p>
          <a:p>
            <a:pPr lvl="1">
              <a:buFont typeface="Arial" panose="020B0604020202020204" pitchFamily="34" charset="0"/>
              <a:buChar char="•"/>
            </a:pPr>
            <a:r>
              <a:rPr lang="en-CA" sz="2000" i="1" dirty="0" smtClean="0">
                <a:latin typeface="Calibri" panose="020F0502020204030204" pitchFamily="34" charset="0"/>
                <a:cs typeface="Calibri" panose="020F0502020204030204" pitchFamily="34" charset="0"/>
              </a:rPr>
              <a:t>Latent Features: </a:t>
            </a:r>
            <a:r>
              <a:rPr lang="en-CA" sz="2000" b="0" i="1" dirty="0" smtClean="0">
                <a:latin typeface="Calibri" panose="020F0502020204030204" pitchFamily="34" charset="0"/>
                <a:cs typeface="Calibri" panose="020F0502020204030204" pitchFamily="34" charset="0"/>
              </a:rPr>
              <a:t>Features extracted from text reviews</a:t>
            </a:r>
            <a:r>
              <a:rPr lang="en-CA" sz="1600" b="0" i="1" dirty="0" smtClean="0">
                <a:latin typeface="Calibri" panose="020F0502020204030204" pitchFamily="34" charset="0"/>
                <a:cs typeface="Calibri" panose="020F0502020204030204" pitchFamily="34" charset="0"/>
              </a:rPr>
              <a:t>. </a:t>
            </a:r>
            <a:endParaRPr lang="en-CA" sz="1600" b="0" i="1" dirty="0">
              <a:latin typeface="Calibri" panose="020F0502020204030204" pitchFamily="34" charset="0"/>
              <a:cs typeface="Calibri" panose="020F0502020204030204" pitchFamily="34" charset="0"/>
            </a:endParaRPr>
          </a:p>
        </p:txBody>
      </p:sp>
      <p:sp>
        <p:nvSpPr>
          <p:cNvPr id="7" name="Google Shape;198;p31"/>
          <p:cNvSpPr txBox="1"/>
          <p:nvPr/>
        </p:nvSpPr>
        <p:spPr>
          <a:xfrm>
            <a:off x="1926617" y="6138072"/>
            <a:ext cx="7031117" cy="307777"/>
          </a:xfrm>
          <a:prstGeom prst="rect">
            <a:avLst/>
          </a:prstGeom>
          <a:noFill/>
          <a:ln>
            <a:noFill/>
          </a:ln>
        </p:spPr>
        <p:txBody>
          <a:bodyPr spcFirstLastPara="1" wrap="square" lIns="91425" tIns="45700" rIns="91425" bIns="45700" anchor="t" anchorCtr="0">
            <a:noAutofit/>
          </a:bodyPr>
          <a:lstStyle/>
          <a:p>
            <a:pPr algn="ctr">
              <a:buSzPts val="1400"/>
            </a:pPr>
            <a:r>
              <a:rPr lang="en-US" b="1" dirty="0">
                <a:solidFill>
                  <a:schemeClr val="lt1"/>
                </a:solidFill>
                <a:latin typeface="Calibri"/>
                <a:ea typeface="Calibri"/>
                <a:cs typeface="Calibri"/>
                <a:sym typeface="Calibri"/>
              </a:rPr>
              <a:t>Hotel Recommendation System</a:t>
            </a:r>
            <a:br>
              <a:rPr lang="en-US" b="1" dirty="0">
                <a:solidFill>
                  <a:schemeClr val="lt1"/>
                </a:solidFill>
                <a:latin typeface="Calibri"/>
                <a:ea typeface="Calibri"/>
                <a:cs typeface="Calibri"/>
                <a:sym typeface="Calibri"/>
              </a:rPr>
            </a:br>
            <a:r>
              <a:rPr lang="en-CA" b="1" dirty="0" err="1">
                <a:solidFill>
                  <a:schemeClr val="lt1"/>
                </a:solidFill>
                <a:latin typeface="Calibri"/>
                <a:ea typeface="Calibri"/>
                <a:cs typeface="Calibri"/>
                <a:sym typeface="Calibri"/>
              </a:rPr>
              <a:t>Pamila</a:t>
            </a:r>
            <a:r>
              <a:rPr lang="en-CA" b="1" dirty="0">
                <a:solidFill>
                  <a:schemeClr val="lt1"/>
                </a:solidFill>
                <a:latin typeface="Calibri"/>
                <a:ea typeface="Calibri"/>
                <a:cs typeface="Calibri"/>
                <a:sym typeface="Calibri"/>
              </a:rPr>
              <a:t> </a:t>
            </a:r>
            <a:r>
              <a:rPr lang="en-CA" b="1" dirty="0" err="1">
                <a:solidFill>
                  <a:schemeClr val="lt1"/>
                </a:solidFill>
                <a:latin typeface="Calibri"/>
                <a:ea typeface="Calibri"/>
                <a:cs typeface="Calibri"/>
                <a:sym typeface="Calibri"/>
              </a:rPr>
              <a:t>Viswanathan</a:t>
            </a:r>
            <a:r>
              <a:rPr lang="en-CA" b="1" dirty="0">
                <a:solidFill>
                  <a:schemeClr val="lt1"/>
                </a:solidFill>
                <a:latin typeface="Calibri"/>
                <a:ea typeface="Calibri"/>
                <a:cs typeface="Calibri"/>
                <a:sym typeface="Calibri"/>
              </a:rPr>
              <a:t> | Samarth Patel | </a:t>
            </a:r>
            <a:r>
              <a:rPr lang="en-CA" b="1" dirty="0" err="1">
                <a:solidFill>
                  <a:schemeClr val="lt1"/>
                </a:solidFill>
                <a:latin typeface="Calibri"/>
                <a:ea typeface="Calibri"/>
                <a:cs typeface="Calibri"/>
                <a:sym typeface="Calibri"/>
              </a:rPr>
              <a:t>Jaskirat</a:t>
            </a:r>
            <a:r>
              <a:rPr lang="en-CA" b="1" dirty="0">
                <a:solidFill>
                  <a:schemeClr val="lt1"/>
                </a:solidFill>
                <a:latin typeface="Calibri"/>
                <a:ea typeface="Calibri"/>
                <a:cs typeface="Calibri"/>
                <a:sym typeface="Calibri"/>
              </a:rPr>
              <a:t> Singh </a:t>
            </a:r>
            <a:r>
              <a:rPr lang="en-CA" b="1" dirty="0">
                <a:solidFill>
                  <a:srgbClr val="99FF99"/>
                </a:solidFill>
                <a:latin typeface="Calibri"/>
                <a:ea typeface="Calibri"/>
                <a:cs typeface="Calibri"/>
                <a:sym typeface="Calibri"/>
              </a:rPr>
              <a:t/>
            </a:r>
            <a:br>
              <a:rPr lang="en-CA" b="1" dirty="0">
                <a:solidFill>
                  <a:srgbClr val="99FF99"/>
                </a:solidFill>
                <a:latin typeface="Calibri"/>
                <a:ea typeface="Calibri"/>
                <a:cs typeface="Calibri"/>
                <a:sym typeface="Calibri"/>
              </a:rPr>
            </a:br>
            <a:endParaRPr lang="en-CA" b="1" dirty="0">
              <a:solidFill>
                <a:srgbClr val="99FF99"/>
              </a:solidFill>
              <a:latin typeface="Calibri"/>
              <a:ea typeface="Calibri"/>
              <a:cs typeface="Calibri"/>
              <a:sym typeface="Calibri"/>
            </a:endParaRPr>
          </a:p>
          <a:p>
            <a:pPr lvl="0" algn="ctr">
              <a:buSzPts val="1400"/>
            </a:pPr>
            <a:endParaRPr lang="en-US" b="1" dirty="0">
              <a:solidFill>
                <a:schemeClr val="lt1"/>
              </a:solidFill>
              <a:latin typeface="Calibri"/>
              <a:ea typeface="Calibri"/>
              <a:cs typeface="Calibri"/>
              <a:sym typeface="Calibri"/>
            </a:endParaRPr>
          </a:p>
          <a:p>
            <a:pPr lvl="0" algn="ctr">
              <a:buSzPts val="1400"/>
            </a:pPr>
            <a:r>
              <a:rPr lang="en-CA" b="1" dirty="0">
                <a:solidFill>
                  <a:schemeClr val="lt1"/>
                </a:solidFill>
                <a:latin typeface="Calibri"/>
                <a:ea typeface="Calibri"/>
                <a:cs typeface="Calibri"/>
                <a:sym typeface="Calibri"/>
              </a:rPr>
              <a:t> </a:t>
            </a:r>
            <a:endParaRPr sz="1400" b="1" i="0" u="none" strike="noStrike" cap="none">
              <a:solidFill>
                <a:srgbClr val="99FF99"/>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22855" y="1801091"/>
            <a:ext cx="7562850" cy="3748424"/>
          </a:xfrm>
        </p:spPr>
        <p:txBody>
          <a:bodyPr/>
          <a:lstStyle/>
          <a:p>
            <a:pPr>
              <a:buFont typeface="Wingdings" pitchFamily="2" charset="2"/>
              <a:buChar char="§"/>
            </a:pPr>
            <a:r>
              <a:rPr lang="en-IN" sz="1600" b="0" dirty="0"/>
              <a:t>Existing system</a:t>
            </a:r>
          </a:p>
          <a:p>
            <a:pPr>
              <a:buFont typeface="Wingdings" pitchFamily="2" charset="2"/>
              <a:buChar char="§"/>
            </a:pPr>
            <a:r>
              <a:rPr lang="en-IN" sz="1600" b="0" dirty="0"/>
              <a:t>What is Recommender System?</a:t>
            </a:r>
          </a:p>
          <a:p>
            <a:pPr>
              <a:buFont typeface="Wingdings" pitchFamily="2" charset="2"/>
              <a:buChar char="§"/>
            </a:pPr>
            <a:r>
              <a:rPr lang="en-IN" sz="1600" b="0" dirty="0"/>
              <a:t>Pros and Types of </a:t>
            </a:r>
            <a:r>
              <a:rPr lang="en-IN" sz="1600" b="0" dirty="0" smtClean="0"/>
              <a:t>various types of Recommender </a:t>
            </a:r>
            <a:r>
              <a:rPr lang="en-IN" sz="1600" b="0" dirty="0"/>
              <a:t>System</a:t>
            </a:r>
          </a:p>
          <a:p>
            <a:pPr>
              <a:buFont typeface="Wingdings" pitchFamily="2" charset="2"/>
              <a:buChar char="§"/>
            </a:pPr>
            <a:r>
              <a:rPr lang="en-IN" sz="1600" b="0" dirty="0" smtClean="0"/>
              <a:t>Implemented System</a:t>
            </a:r>
            <a:endParaRPr lang="en-IN" sz="1600" b="0" dirty="0"/>
          </a:p>
          <a:p>
            <a:pPr>
              <a:buFont typeface="Wingdings" pitchFamily="2" charset="2"/>
              <a:buChar char="§"/>
            </a:pPr>
            <a:r>
              <a:rPr lang="en-IN" sz="1600" b="0" dirty="0"/>
              <a:t>Resources &amp; Tools</a:t>
            </a:r>
          </a:p>
          <a:p>
            <a:pPr>
              <a:buFont typeface="Wingdings" pitchFamily="2" charset="2"/>
              <a:buChar char="§"/>
            </a:pPr>
            <a:r>
              <a:rPr lang="en-IN" sz="1600" b="0" dirty="0"/>
              <a:t>Work Plan and Task Breakdown</a:t>
            </a:r>
          </a:p>
          <a:p>
            <a:pPr>
              <a:buFont typeface="Wingdings" pitchFamily="2" charset="2"/>
              <a:buChar char="§"/>
            </a:pPr>
            <a:r>
              <a:rPr lang="en-IN" sz="1600" b="0" dirty="0"/>
              <a:t>Deliverables</a:t>
            </a:r>
          </a:p>
          <a:p>
            <a:pPr>
              <a:buFont typeface="Wingdings" pitchFamily="2" charset="2"/>
              <a:buChar char="§"/>
            </a:pPr>
            <a:r>
              <a:rPr lang="en-IN" sz="1600" b="0" dirty="0"/>
              <a:t>References</a:t>
            </a:r>
            <a:endParaRPr lang="en-US" sz="1600" b="0" dirty="0"/>
          </a:p>
        </p:txBody>
      </p:sp>
      <p:sp>
        <p:nvSpPr>
          <p:cNvPr id="3" name="Title 2"/>
          <p:cNvSpPr>
            <a:spLocks noGrp="1"/>
          </p:cNvSpPr>
          <p:nvPr>
            <p:ph type="title"/>
          </p:nvPr>
        </p:nvSpPr>
        <p:spPr>
          <a:xfrm>
            <a:off x="788988" y="1373068"/>
            <a:ext cx="7562850" cy="481134"/>
          </a:xfrm>
        </p:spPr>
        <p:txBody>
          <a:bodyPr/>
          <a:lstStyle/>
          <a:p>
            <a:r>
              <a:rPr lang="en-IN" dirty="0"/>
              <a:t>Overview</a:t>
            </a:r>
            <a:endParaRPr lang="en-US" dirty="0"/>
          </a:p>
        </p:txBody>
      </p:sp>
      <p:sp>
        <p:nvSpPr>
          <p:cNvPr id="4" name="Google Shape;198;p31"/>
          <p:cNvSpPr txBox="1"/>
          <p:nvPr/>
        </p:nvSpPr>
        <p:spPr>
          <a:xfrm>
            <a:off x="1850416" y="6205803"/>
            <a:ext cx="7031117" cy="542130"/>
          </a:xfrm>
          <a:prstGeom prst="rect">
            <a:avLst/>
          </a:prstGeom>
          <a:noFill/>
          <a:ln>
            <a:noFill/>
          </a:ln>
        </p:spPr>
        <p:txBody>
          <a:bodyPr spcFirstLastPara="1" wrap="square" lIns="91425" tIns="45700" rIns="91425" bIns="45700" anchor="t" anchorCtr="0">
            <a:noAutofit/>
          </a:bodyPr>
          <a:lstStyle/>
          <a:p>
            <a:pPr algn="ctr">
              <a:buSzPts val="1400"/>
            </a:pPr>
            <a:r>
              <a:rPr lang="en-US" b="1" dirty="0">
                <a:solidFill>
                  <a:schemeClr val="lt1"/>
                </a:solidFill>
                <a:latin typeface="Calibri"/>
                <a:ea typeface="Calibri"/>
                <a:cs typeface="Calibri"/>
                <a:sym typeface="Calibri"/>
              </a:rPr>
              <a:t>Hotel Recommendation System</a:t>
            </a:r>
            <a:br>
              <a:rPr lang="en-US" b="1" dirty="0">
                <a:solidFill>
                  <a:schemeClr val="lt1"/>
                </a:solidFill>
                <a:latin typeface="Calibri"/>
                <a:ea typeface="Calibri"/>
                <a:cs typeface="Calibri"/>
                <a:sym typeface="Calibri"/>
              </a:rPr>
            </a:br>
            <a:r>
              <a:rPr lang="en-CA" b="1" dirty="0" err="1">
                <a:solidFill>
                  <a:schemeClr val="lt1"/>
                </a:solidFill>
                <a:latin typeface="Calibri"/>
                <a:ea typeface="Calibri"/>
                <a:cs typeface="Calibri"/>
                <a:sym typeface="Calibri"/>
              </a:rPr>
              <a:t>Pamila</a:t>
            </a:r>
            <a:r>
              <a:rPr lang="en-CA" b="1" dirty="0">
                <a:solidFill>
                  <a:schemeClr val="lt1"/>
                </a:solidFill>
                <a:latin typeface="Calibri"/>
                <a:ea typeface="Calibri"/>
                <a:cs typeface="Calibri"/>
                <a:sym typeface="Calibri"/>
              </a:rPr>
              <a:t> </a:t>
            </a:r>
            <a:r>
              <a:rPr lang="en-CA" b="1" dirty="0" err="1">
                <a:solidFill>
                  <a:schemeClr val="lt1"/>
                </a:solidFill>
                <a:latin typeface="Calibri"/>
                <a:ea typeface="Calibri"/>
                <a:cs typeface="Calibri"/>
                <a:sym typeface="Calibri"/>
              </a:rPr>
              <a:t>Viswanathan</a:t>
            </a:r>
            <a:r>
              <a:rPr lang="en-CA" b="1" dirty="0">
                <a:solidFill>
                  <a:schemeClr val="lt1"/>
                </a:solidFill>
                <a:latin typeface="Calibri"/>
                <a:ea typeface="Calibri"/>
                <a:cs typeface="Calibri"/>
                <a:sym typeface="Calibri"/>
              </a:rPr>
              <a:t> | Samarth Patel | </a:t>
            </a:r>
            <a:r>
              <a:rPr lang="en-CA" b="1" dirty="0" err="1">
                <a:solidFill>
                  <a:schemeClr val="lt1"/>
                </a:solidFill>
                <a:latin typeface="Calibri"/>
                <a:ea typeface="Calibri"/>
                <a:cs typeface="Calibri"/>
                <a:sym typeface="Calibri"/>
              </a:rPr>
              <a:t>Jaskirat</a:t>
            </a:r>
            <a:r>
              <a:rPr lang="en-CA" b="1" dirty="0">
                <a:solidFill>
                  <a:schemeClr val="lt1"/>
                </a:solidFill>
                <a:latin typeface="Calibri"/>
                <a:ea typeface="Calibri"/>
                <a:cs typeface="Calibri"/>
                <a:sym typeface="Calibri"/>
              </a:rPr>
              <a:t> Singh </a:t>
            </a:r>
            <a:r>
              <a:rPr lang="en-CA" b="1" dirty="0">
                <a:solidFill>
                  <a:srgbClr val="99FF99"/>
                </a:solidFill>
                <a:latin typeface="Calibri"/>
                <a:ea typeface="Calibri"/>
                <a:cs typeface="Calibri"/>
                <a:sym typeface="Calibri"/>
              </a:rPr>
              <a:t/>
            </a:r>
            <a:br>
              <a:rPr lang="en-CA" b="1" dirty="0">
                <a:solidFill>
                  <a:srgbClr val="99FF99"/>
                </a:solidFill>
                <a:latin typeface="Calibri"/>
                <a:ea typeface="Calibri"/>
                <a:cs typeface="Calibri"/>
                <a:sym typeface="Calibri"/>
              </a:rPr>
            </a:br>
            <a:endParaRPr lang="en-CA" b="1" dirty="0">
              <a:solidFill>
                <a:srgbClr val="99FF99"/>
              </a:solidFill>
              <a:latin typeface="Calibri"/>
              <a:ea typeface="Calibri"/>
              <a:cs typeface="Calibri"/>
              <a:sym typeface="Calibri"/>
            </a:endParaRPr>
          </a:p>
          <a:p>
            <a:pPr lvl="0" algn="ctr">
              <a:buSzPts val="1400"/>
            </a:pPr>
            <a:endParaRPr lang="en-US" b="1" dirty="0">
              <a:solidFill>
                <a:schemeClr val="lt1"/>
              </a:solidFill>
              <a:latin typeface="Calibri"/>
              <a:ea typeface="Calibri"/>
              <a:cs typeface="Calibri"/>
              <a:sym typeface="Calibri"/>
            </a:endParaRPr>
          </a:p>
          <a:p>
            <a:pPr lvl="0" algn="ctr">
              <a:buSzPts val="1400"/>
            </a:pPr>
            <a:r>
              <a:rPr lang="en-CA" b="1" dirty="0">
                <a:solidFill>
                  <a:schemeClr val="lt1"/>
                </a:solidFill>
                <a:latin typeface="Calibri"/>
                <a:ea typeface="Calibri"/>
                <a:cs typeface="Calibri"/>
                <a:sym typeface="Calibri"/>
              </a:rPr>
              <a:t> </a:t>
            </a:r>
            <a:endParaRPr sz="1400" b="1" i="0" u="none" strike="noStrike" cap="none">
              <a:solidFill>
                <a:srgbClr val="99FF99"/>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xmlns="" id="{E169DEF3-E8E8-4C95-BFDD-D7BCB1052E59}"/>
              </a:ext>
            </a:extLst>
          </p:cNvPr>
          <p:cNvGraphicFramePr/>
          <p:nvPr>
            <p:extLst>
              <p:ext uri="{D42A27DB-BD31-4B8C-83A1-F6EECF244321}">
                <p14:modId xmlns:p14="http://schemas.microsoft.com/office/powerpoint/2010/main" xmlns="" val="3536476514"/>
              </p:ext>
            </p:extLst>
          </p:nvPr>
        </p:nvGraphicFramePr>
        <p:xfrm>
          <a:off x="103113" y="1950818"/>
          <a:ext cx="8837688" cy="29937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4" name="Google Shape;254;p37"/>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CA"/>
              <a:t>Challenges</a:t>
            </a:r>
            <a:endParaRPr/>
          </a:p>
        </p:txBody>
      </p:sp>
      <p:sp>
        <p:nvSpPr>
          <p:cNvPr id="255" name="Google Shape;255;p37"/>
          <p:cNvSpPr txBox="1"/>
          <p:nvPr/>
        </p:nvSpPr>
        <p:spPr>
          <a:xfrm>
            <a:off x="1850416" y="6205805"/>
            <a:ext cx="7039584" cy="307777"/>
          </a:xfrm>
          <a:prstGeom prst="rect">
            <a:avLst/>
          </a:prstGeom>
          <a:noFill/>
          <a:ln>
            <a:noFill/>
          </a:ln>
        </p:spPr>
        <p:txBody>
          <a:bodyPr spcFirstLastPara="1" wrap="square" lIns="91425" tIns="45700" rIns="91425" bIns="45700" anchor="t" anchorCtr="0">
            <a:noAutofit/>
          </a:bodyPr>
          <a:lstStyle/>
          <a:p>
            <a:pPr lvl="0" algn="ctr">
              <a:buSzPts val="1400"/>
            </a:pPr>
            <a:r>
              <a:rPr lang="en-CA" sz="1400" b="1" i="0" u="none" strike="noStrike" cap="none" dirty="0">
                <a:solidFill>
                  <a:srgbClr val="99FF99"/>
                </a:solidFill>
                <a:latin typeface="Calibri"/>
                <a:ea typeface="Calibri"/>
                <a:cs typeface="Calibri"/>
                <a:sym typeface="Calibri"/>
              </a:rPr>
              <a:t/>
            </a:r>
            <a:br>
              <a:rPr lang="en-CA" sz="1400" b="1" i="0" u="none" strike="noStrike" cap="none" dirty="0">
                <a:solidFill>
                  <a:srgbClr val="99FF99"/>
                </a:solidFill>
                <a:latin typeface="Calibri"/>
                <a:ea typeface="Calibri"/>
                <a:cs typeface="Calibri"/>
                <a:sym typeface="Calibri"/>
              </a:rPr>
            </a:br>
            <a:endParaRPr sz="1400" b="1" i="0" u="none" strike="noStrike" cap="none">
              <a:solidFill>
                <a:srgbClr val="99FF99"/>
              </a:solidFill>
              <a:latin typeface="Calibri"/>
              <a:ea typeface="Calibri"/>
              <a:cs typeface="Calibri"/>
              <a:sym typeface="Calibri"/>
            </a:endParaRPr>
          </a:p>
        </p:txBody>
      </p:sp>
      <p:sp>
        <p:nvSpPr>
          <p:cNvPr id="5" name="Google Shape;198;p31"/>
          <p:cNvSpPr txBox="1"/>
          <p:nvPr/>
        </p:nvSpPr>
        <p:spPr>
          <a:xfrm>
            <a:off x="1850416" y="6205805"/>
            <a:ext cx="7031117" cy="307777"/>
          </a:xfrm>
          <a:prstGeom prst="rect">
            <a:avLst/>
          </a:prstGeom>
          <a:noFill/>
          <a:ln>
            <a:noFill/>
          </a:ln>
        </p:spPr>
        <p:txBody>
          <a:bodyPr spcFirstLastPara="1" wrap="square" lIns="91425" tIns="45700" rIns="91425" bIns="45700" anchor="t" anchorCtr="0">
            <a:noAutofit/>
          </a:bodyPr>
          <a:lstStyle/>
          <a:p>
            <a:pPr algn="ctr">
              <a:buSzPts val="1400"/>
            </a:pPr>
            <a:r>
              <a:rPr lang="en-US" b="1" dirty="0">
                <a:solidFill>
                  <a:schemeClr val="lt1"/>
                </a:solidFill>
                <a:latin typeface="Calibri"/>
                <a:ea typeface="Calibri"/>
                <a:cs typeface="Calibri"/>
                <a:sym typeface="Calibri"/>
              </a:rPr>
              <a:t>Hotel Recommendation System</a:t>
            </a:r>
            <a:br>
              <a:rPr lang="en-US" b="1" dirty="0">
                <a:solidFill>
                  <a:schemeClr val="lt1"/>
                </a:solidFill>
                <a:latin typeface="Calibri"/>
                <a:ea typeface="Calibri"/>
                <a:cs typeface="Calibri"/>
                <a:sym typeface="Calibri"/>
              </a:rPr>
            </a:br>
            <a:r>
              <a:rPr lang="en-CA" b="1" dirty="0" err="1">
                <a:solidFill>
                  <a:schemeClr val="lt1"/>
                </a:solidFill>
                <a:latin typeface="Calibri"/>
                <a:ea typeface="Calibri"/>
                <a:cs typeface="Calibri"/>
                <a:sym typeface="Calibri"/>
              </a:rPr>
              <a:t>Pamila</a:t>
            </a:r>
            <a:r>
              <a:rPr lang="en-CA" b="1" dirty="0">
                <a:solidFill>
                  <a:schemeClr val="lt1"/>
                </a:solidFill>
                <a:latin typeface="Calibri"/>
                <a:ea typeface="Calibri"/>
                <a:cs typeface="Calibri"/>
                <a:sym typeface="Calibri"/>
              </a:rPr>
              <a:t> </a:t>
            </a:r>
            <a:r>
              <a:rPr lang="en-CA" b="1" dirty="0" err="1">
                <a:solidFill>
                  <a:schemeClr val="lt1"/>
                </a:solidFill>
                <a:latin typeface="Calibri"/>
                <a:ea typeface="Calibri"/>
                <a:cs typeface="Calibri"/>
                <a:sym typeface="Calibri"/>
              </a:rPr>
              <a:t>Viswanathan</a:t>
            </a:r>
            <a:r>
              <a:rPr lang="en-CA" b="1" dirty="0">
                <a:solidFill>
                  <a:schemeClr val="lt1"/>
                </a:solidFill>
                <a:latin typeface="Calibri"/>
                <a:ea typeface="Calibri"/>
                <a:cs typeface="Calibri"/>
                <a:sym typeface="Calibri"/>
              </a:rPr>
              <a:t> | Samarth Patel | </a:t>
            </a:r>
            <a:r>
              <a:rPr lang="en-CA" b="1" dirty="0" err="1">
                <a:solidFill>
                  <a:schemeClr val="lt1"/>
                </a:solidFill>
                <a:latin typeface="Calibri"/>
                <a:ea typeface="Calibri"/>
                <a:cs typeface="Calibri"/>
                <a:sym typeface="Calibri"/>
              </a:rPr>
              <a:t>Jaskirat</a:t>
            </a:r>
            <a:r>
              <a:rPr lang="en-CA" b="1" dirty="0">
                <a:solidFill>
                  <a:schemeClr val="lt1"/>
                </a:solidFill>
                <a:latin typeface="Calibri"/>
                <a:ea typeface="Calibri"/>
                <a:cs typeface="Calibri"/>
                <a:sym typeface="Calibri"/>
              </a:rPr>
              <a:t> Singh </a:t>
            </a:r>
            <a:r>
              <a:rPr lang="en-CA" b="1" dirty="0">
                <a:solidFill>
                  <a:srgbClr val="99FF99"/>
                </a:solidFill>
                <a:latin typeface="Calibri"/>
                <a:ea typeface="Calibri"/>
                <a:cs typeface="Calibri"/>
                <a:sym typeface="Calibri"/>
              </a:rPr>
              <a:t/>
            </a:r>
            <a:br>
              <a:rPr lang="en-CA" b="1" dirty="0">
                <a:solidFill>
                  <a:srgbClr val="99FF99"/>
                </a:solidFill>
                <a:latin typeface="Calibri"/>
                <a:ea typeface="Calibri"/>
                <a:cs typeface="Calibri"/>
                <a:sym typeface="Calibri"/>
              </a:rPr>
            </a:br>
            <a:endParaRPr lang="en-CA" b="1" dirty="0">
              <a:solidFill>
                <a:srgbClr val="99FF99"/>
              </a:solidFill>
              <a:latin typeface="Calibri"/>
              <a:ea typeface="Calibri"/>
              <a:cs typeface="Calibri"/>
              <a:sym typeface="Calibri"/>
            </a:endParaRPr>
          </a:p>
          <a:p>
            <a:pPr lvl="0" algn="ctr">
              <a:buSzPts val="1400"/>
            </a:pPr>
            <a:endParaRPr lang="en-US" b="1" dirty="0">
              <a:solidFill>
                <a:schemeClr val="lt1"/>
              </a:solidFill>
              <a:latin typeface="Calibri"/>
              <a:ea typeface="Calibri"/>
              <a:cs typeface="Calibri"/>
              <a:sym typeface="Calibri"/>
            </a:endParaRPr>
          </a:p>
          <a:p>
            <a:pPr lvl="0" algn="ctr">
              <a:buSzPts val="1400"/>
            </a:pPr>
            <a:r>
              <a:rPr lang="en-CA" b="1" dirty="0">
                <a:solidFill>
                  <a:schemeClr val="lt1"/>
                </a:solidFill>
                <a:latin typeface="Calibri"/>
                <a:ea typeface="Calibri"/>
                <a:cs typeface="Calibri"/>
                <a:sym typeface="Calibri"/>
              </a:rPr>
              <a:t> </a:t>
            </a:r>
            <a:endParaRPr sz="1400" b="1" i="0" u="none" strike="noStrike" cap="none">
              <a:solidFill>
                <a:srgbClr val="99FF99"/>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Google Shape;261;p38"/>
          <p:cNvSpPr txBox="1">
            <a:spLocks noGrp="1"/>
          </p:cNvSpPr>
          <p:nvPr>
            <p:ph type="title"/>
          </p:nvPr>
        </p:nvSpPr>
        <p:spPr>
          <a:noFill/>
          <a:ln>
            <a:noFill/>
          </a:ln>
        </p:spPr>
        <p:txBody>
          <a:bodyPr spcFirstLastPara="1" wrap="square" lIns="91425" tIns="45700" rIns="91425" bIns="45700" anchor="t" anchorCtr="0">
            <a:noAutofit/>
          </a:bodyPr>
          <a:lstStyle/>
          <a:p>
            <a:pPr lvl="0"/>
            <a:r>
              <a:rPr lang="en-CA" dirty="0"/>
              <a:t>System Implementation</a:t>
            </a:r>
          </a:p>
        </p:txBody>
      </p:sp>
      <p:sp>
        <p:nvSpPr>
          <p:cNvPr id="263" name="Google Shape;263;p38"/>
          <p:cNvSpPr txBox="1"/>
          <p:nvPr/>
        </p:nvSpPr>
        <p:spPr>
          <a:xfrm>
            <a:off x="5064369" y="2233247"/>
            <a:ext cx="3560885" cy="3260483"/>
          </a:xfrm>
          <a:prstGeom prst="rect">
            <a:avLst/>
          </a:prstGeom>
          <a:noFill/>
          <a:ln>
            <a:noFill/>
          </a:ln>
        </p:spPr>
        <p:txBody>
          <a:bodyPr spcFirstLastPara="1" wrap="square" lIns="91425" tIns="91425" rIns="91425" bIns="91425" anchor="t" anchorCtr="0">
            <a:noAutofit/>
          </a:bodyPr>
          <a:lstStyle/>
          <a:p>
            <a:pPr marL="285750" marR="0" lvl="0" indent="-285750" algn="just" rtl="0">
              <a:lnSpc>
                <a:spcPct val="107916"/>
              </a:lnSpc>
              <a:spcBef>
                <a:spcPts val="0"/>
              </a:spcBef>
              <a:spcAft>
                <a:spcPts val="800"/>
              </a:spcAft>
              <a:buClr>
                <a:srgbClr val="000000"/>
              </a:buClr>
              <a:buSzPts val="1800"/>
              <a:buFont typeface="Wingdings" panose="05000000000000000000" pitchFamily="2" charset="2"/>
              <a:buChar char="Ø"/>
            </a:pPr>
            <a:endParaRPr sz="1800" i="0" u="none" strike="noStrike" cap="none" dirty="0">
              <a:solidFill>
                <a:srgbClr val="000000"/>
              </a:solidFill>
              <a:latin typeface="Calibri"/>
              <a:ea typeface="Calibri"/>
              <a:cs typeface="Calibri"/>
              <a:sym typeface="Calibri"/>
            </a:endParaRPr>
          </a:p>
        </p:txBody>
      </p:sp>
      <p:sp>
        <p:nvSpPr>
          <p:cNvPr id="266" name="Google Shape;266;p38"/>
          <p:cNvSpPr txBox="1"/>
          <p:nvPr/>
        </p:nvSpPr>
        <p:spPr>
          <a:xfrm>
            <a:off x="1850416" y="6205805"/>
            <a:ext cx="7048051" cy="307777"/>
          </a:xfrm>
          <a:prstGeom prst="rect">
            <a:avLst/>
          </a:prstGeom>
          <a:noFill/>
          <a:ln>
            <a:noFill/>
          </a:ln>
        </p:spPr>
        <p:txBody>
          <a:bodyPr spcFirstLastPara="1" wrap="square" lIns="91425" tIns="45700" rIns="91425" bIns="45700" anchor="t" anchorCtr="0">
            <a:noAutofit/>
          </a:bodyPr>
          <a:lstStyle/>
          <a:p>
            <a:pPr lvl="0" algn="ctr">
              <a:buSzPts val="1400"/>
            </a:pPr>
            <a:endParaRPr sz="1400" b="1" i="0" u="none" strike="noStrike" cap="none">
              <a:solidFill>
                <a:srgbClr val="99FF99"/>
              </a:solidFill>
              <a:latin typeface="Calibri"/>
              <a:ea typeface="Calibri"/>
              <a:cs typeface="Calibri"/>
              <a:sym typeface="Calibri"/>
            </a:endParaRPr>
          </a:p>
        </p:txBody>
      </p:sp>
      <p:sp>
        <p:nvSpPr>
          <p:cNvPr id="8" name="Google Shape;198;p31"/>
          <p:cNvSpPr txBox="1"/>
          <p:nvPr/>
        </p:nvSpPr>
        <p:spPr>
          <a:xfrm>
            <a:off x="1850416" y="6205805"/>
            <a:ext cx="7031117" cy="307777"/>
          </a:xfrm>
          <a:prstGeom prst="rect">
            <a:avLst/>
          </a:prstGeom>
          <a:noFill/>
          <a:ln>
            <a:noFill/>
          </a:ln>
        </p:spPr>
        <p:txBody>
          <a:bodyPr spcFirstLastPara="1" wrap="square" lIns="91425" tIns="45700" rIns="91425" bIns="45700" anchor="t" anchorCtr="0">
            <a:noAutofit/>
          </a:bodyPr>
          <a:lstStyle/>
          <a:p>
            <a:pPr algn="ctr">
              <a:buSzPts val="1400"/>
            </a:pPr>
            <a:r>
              <a:rPr lang="en-US" b="1" dirty="0">
                <a:solidFill>
                  <a:schemeClr val="lt1"/>
                </a:solidFill>
                <a:latin typeface="Calibri"/>
                <a:ea typeface="Calibri"/>
                <a:cs typeface="Calibri"/>
                <a:sym typeface="Calibri"/>
              </a:rPr>
              <a:t>Hotel Recommendation System</a:t>
            </a:r>
            <a:br>
              <a:rPr lang="en-US" b="1" dirty="0">
                <a:solidFill>
                  <a:schemeClr val="lt1"/>
                </a:solidFill>
                <a:latin typeface="Calibri"/>
                <a:ea typeface="Calibri"/>
                <a:cs typeface="Calibri"/>
                <a:sym typeface="Calibri"/>
              </a:rPr>
            </a:br>
            <a:r>
              <a:rPr lang="en-CA" b="1" dirty="0" err="1">
                <a:solidFill>
                  <a:schemeClr val="lt1"/>
                </a:solidFill>
                <a:latin typeface="Calibri"/>
                <a:ea typeface="Calibri"/>
                <a:cs typeface="Calibri"/>
                <a:sym typeface="Calibri"/>
              </a:rPr>
              <a:t>Pamila</a:t>
            </a:r>
            <a:r>
              <a:rPr lang="en-CA" b="1" dirty="0">
                <a:solidFill>
                  <a:schemeClr val="lt1"/>
                </a:solidFill>
                <a:latin typeface="Calibri"/>
                <a:ea typeface="Calibri"/>
                <a:cs typeface="Calibri"/>
                <a:sym typeface="Calibri"/>
              </a:rPr>
              <a:t> </a:t>
            </a:r>
            <a:r>
              <a:rPr lang="en-CA" b="1" dirty="0" err="1">
                <a:solidFill>
                  <a:schemeClr val="lt1"/>
                </a:solidFill>
                <a:latin typeface="Calibri"/>
                <a:ea typeface="Calibri"/>
                <a:cs typeface="Calibri"/>
                <a:sym typeface="Calibri"/>
              </a:rPr>
              <a:t>Viswanathan</a:t>
            </a:r>
            <a:r>
              <a:rPr lang="en-CA" b="1" dirty="0">
                <a:solidFill>
                  <a:schemeClr val="lt1"/>
                </a:solidFill>
                <a:latin typeface="Calibri"/>
                <a:ea typeface="Calibri"/>
                <a:cs typeface="Calibri"/>
                <a:sym typeface="Calibri"/>
              </a:rPr>
              <a:t> | Samarth Patel | </a:t>
            </a:r>
            <a:r>
              <a:rPr lang="en-CA" b="1" dirty="0" err="1">
                <a:solidFill>
                  <a:schemeClr val="lt1"/>
                </a:solidFill>
                <a:latin typeface="Calibri"/>
                <a:ea typeface="Calibri"/>
                <a:cs typeface="Calibri"/>
                <a:sym typeface="Calibri"/>
              </a:rPr>
              <a:t>Jaskirat</a:t>
            </a:r>
            <a:r>
              <a:rPr lang="en-CA" b="1" dirty="0">
                <a:solidFill>
                  <a:schemeClr val="lt1"/>
                </a:solidFill>
                <a:latin typeface="Calibri"/>
                <a:ea typeface="Calibri"/>
                <a:cs typeface="Calibri"/>
                <a:sym typeface="Calibri"/>
              </a:rPr>
              <a:t> Singh </a:t>
            </a:r>
            <a:r>
              <a:rPr lang="en-CA" b="1" dirty="0">
                <a:solidFill>
                  <a:srgbClr val="99FF99"/>
                </a:solidFill>
                <a:latin typeface="Calibri"/>
                <a:ea typeface="Calibri"/>
                <a:cs typeface="Calibri"/>
                <a:sym typeface="Calibri"/>
              </a:rPr>
              <a:t/>
            </a:r>
            <a:br>
              <a:rPr lang="en-CA" b="1" dirty="0">
                <a:solidFill>
                  <a:srgbClr val="99FF99"/>
                </a:solidFill>
                <a:latin typeface="Calibri"/>
                <a:ea typeface="Calibri"/>
                <a:cs typeface="Calibri"/>
                <a:sym typeface="Calibri"/>
              </a:rPr>
            </a:br>
            <a:endParaRPr lang="en-CA" b="1" dirty="0">
              <a:solidFill>
                <a:srgbClr val="99FF99"/>
              </a:solidFill>
              <a:latin typeface="Calibri"/>
              <a:ea typeface="Calibri"/>
              <a:cs typeface="Calibri"/>
              <a:sym typeface="Calibri"/>
            </a:endParaRPr>
          </a:p>
          <a:p>
            <a:pPr lvl="0" algn="ctr">
              <a:buSzPts val="1400"/>
            </a:pPr>
            <a:endParaRPr lang="en-US" b="1" dirty="0">
              <a:solidFill>
                <a:schemeClr val="lt1"/>
              </a:solidFill>
              <a:latin typeface="Calibri"/>
              <a:ea typeface="Calibri"/>
              <a:cs typeface="Calibri"/>
              <a:sym typeface="Calibri"/>
            </a:endParaRPr>
          </a:p>
          <a:p>
            <a:pPr lvl="0" algn="ctr">
              <a:buSzPts val="1400"/>
            </a:pPr>
            <a:r>
              <a:rPr lang="en-CA" b="1" dirty="0">
                <a:solidFill>
                  <a:schemeClr val="lt1"/>
                </a:solidFill>
                <a:latin typeface="Calibri"/>
                <a:ea typeface="Calibri"/>
                <a:cs typeface="Calibri"/>
                <a:sym typeface="Calibri"/>
              </a:rPr>
              <a:t> </a:t>
            </a:r>
            <a:endParaRPr sz="1400" b="1" i="0" u="none" strike="noStrike" cap="none">
              <a:solidFill>
                <a:srgbClr val="99FF99"/>
              </a:solidFill>
              <a:latin typeface="Calibri"/>
              <a:ea typeface="Calibri"/>
              <a:cs typeface="Calibri"/>
              <a:sym typeface="Calibri"/>
            </a:endParaRPr>
          </a:p>
        </p:txBody>
      </p:sp>
      <p:pic>
        <p:nvPicPr>
          <p:cNvPr id="6" name="Picture 5" descr="Diagram&#10;&#10;Description automatically generated">
            <a:extLst>
              <a:ext uri="{FF2B5EF4-FFF2-40B4-BE49-F238E27FC236}">
                <a16:creationId xmlns:a16="http://schemas.microsoft.com/office/drawing/2014/main" xmlns="" id="{B26BCA66-D291-43C3-A186-977B15982022}"/>
              </a:ext>
            </a:extLst>
          </p:cNvPr>
          <p:cNvPicPr>
            <a:picLocks noChangeAspect="1"/>
          </p:cNvPicPr>
          <p:nvPr/>
        </p:nvPicPr>
        <p:blipFill>
          <a:blip r:embed="rId3"/>
          <a:stretch>
            <a:fillRect/>
          </a:stretch>
        </p:blipFill>
        <p:spPr>
          <a:xfrm>
            <a:off x="549358" y="1909234"/>
            <a:ext cx="7489215" cy="3755862"/>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Google Shape;261;p38"/>
          <p:cNvSpPr txBox="1">
            <a:spLocks noGrp="1"/>
          </p:cNvSpPr>
          <p:nvPr>
            <p:ph type="title"/>
          </p:nvPr>
        </p:nvSpPr>
        <p:spPr>
          <a:noFill/>
          <a:ln>
            <a:noFill/>
          </a:ln>
        </p:spPr>
        <p:txBody>
          <a:bodyPr spcFirstLastPara="1" wrap="square" lIns="91425" tIns="45700" rIns="91425" bIns="45700" anchor="t" anchorCtr="0">
            <a:noAutofit/>
          </a:bodyPr>
          <a:lstStyle/>
          <a:p>
            <a:pPr lvl="0"/>
            <a:r>
              <a:rPr lang="en-CA" dirty="0"/>
              <a:t>Screenshots</a:t>
            </a:r>
          </a:p>
        </p:txBody>
      </p:sp>
      <p:sp>
        <p:nvSpPr>
          <p:cNvPr id="266" name="Google Shape;266;p38"/>
          <p:cNvSpPr txBox="1"/>
          <p:nvPr/>
        </p:nvSpPr>
        <p:spPr>
          <a:xfrm>
            <a:off x="1850416" y="6205805"/>
            <a:ext cx="7048051" cy="307777"/>
          </a:xfrm>
          <a:prstGeom prst="rect">
            <a:avLst/>
          </a:prstGeom>
          <a:noFill/>
          <a:ln>
            <a:noFill/>
          </a:ln>
        </p:spPr>
        <p:txBody>
          <a:bodyPr spcFirstLastPara="1" wrap="square" lIns="91425" tIns="45700" rIns="91425" bIns="45700" anchor="t" anchorCtr="0">
            <a:noAutofit/>
          </a:bodyPr>
          <a:lstStyle/>
          <a:p>
            <a:pPr lvl="0" algn="ctr">
              <a:buSzPts val="1400"/>
            </a:pPr>
            <a:endParaRPr sz="1400" b="1" i="0" u="none" strike="noStrike" cap="none">
              <a:solidFill>
                <a:srgbClr val="99FF99"/>
              </a:solidFill>
              <a:latin typeface="Calibri"/>
              <a:ea typeface="Calibri"/>
              <a:cs typeface="Calibri"/>
              <a:sym typeface="Calibri"/>
            </a:endParaRPr>
          </a:p>
        </p:txBody>
      </p:sp>
      <p:sp>
        <p:nvSpPr>
          <p:cNvPr id="8" name="Google Shape;198;p31"/>
          <p:cNvSpPr txBox="1"/>
          <p:nvPr/>
        </p:nvSpPr>
        <p:spPr>
          <a:xfrm>
            <a:off x="1850416" y="6205805"/>
            <a:ext cx="7031117" cy="307777"/>
          </a:xfrm>
          <a:prstGeom prst="rect">
            <a:avLst/>
          </a:prstGeom>
          <a:noFill/>
          <a:ln>
            <a:noFill/>
          </a:ln>
        </p:spPr>
        <p:txBody>
          <a:bodyPr spcFirstLastPara="1" wrap="square" lIns="91425" tIns="45700" rIns="91425" bIns="45700" anchor="t" anchorCtr="0">
            <a:noAutofit/>
          </a:bodyPr>
          <a:lstStyle/>
          <a:p>
            <a:pPr algn="ctr">
              <a:buSzPts val="1400"/>
            </a:pPr>
            <a:r>
              <a:rPr lang="en-US" b="1" dirty="0">
                <a:solidFill>
                  <a:schemeClr val="lt1"/>
                </a:solidFill>
                <a:latin typeface="Calibri"/>
                <a:ea typeface="Calibri"/>
                <a:cs typeface="Calibri"/>
                <a:sym typeface="Calibri"/>
              </a:rPr>
              <a:t>Hotel Recommendation System</a:t>
            </a:r>
            <a:br>
              <a:rPr lang="en-US" b="1" dirty="0">
                <a:solidFill>
                  <a:schemeClr val="lt1"/>
                </a:solidFill>
                <a:latin typeface="Calibri"/>
                <a:ea typeface="Calibri"/>
                <a:cs typeface="Calibri"/>
                <a:sym typeface="Calibri"/>
              </a:rPr>
            </a:br>
            <a:r>
              <a:rPr lang="en-CA" b="1" dirty="0" err="1">
                <a:solidFill>
                  <a:schemeClr val="lt1"/>
                </a:solidFill>
                <a:latin typeface="Calibri"/>
                <a:ea typeface="Calibri"/>
                <a:cs typeface="Calibri"/>
                <a:sym typeface="Calibri"/>
              </a:rPr>
              <a:t>Pamila</a:t>
            </a:r>
            <a:r>
              <a:rPr lang="en-CA" b="1" dirty="0">
                <a:solidFill>
                  <a:schemeClr val="lt1"/>
                </a:solidFill>
                <a:latin typeface="Calibri"/>
                <a:ea typeface="Calibri"/>
                <a:cs typeface="Calibri"/>
                <a:sym typeface="Calibri"/>
              </a:rPr>
              <a:t> </a:t>
            </a:r>
            <a:r>
              <a:rPr lang="en-CA" b="1" dirty="0" err="1">
                <a:solidFill>
                  <a:schemeClr val="lt1"/>
                </a:solidFill>
                <a:latin typeface="Calibri"/>
                <a:ea typeface="Calibri"/>
                <a:cs typeface="Calibri"/>
                <a:sym typeface="Calibri"/>
              </a:rPr>
              <a:t>Viswanathan</a:t>
            </a:r>
            <a:r>
              <a:rPr lang="en-CA" b="1" dirty="0">
                <a:solidFill>
                  <a:schemeClr val="lt1"/>
                </a:solidFill>
                <a:latin typeface="Calibri"/>
                <a:ea typeface="Calibri"/>
                <a:cs typeface="Calibri"/>
                <a:sym typeface="Calibri"/>
              </a:rPr>
              <a:t> | Samarth Patel | </a:t>
            </a:r>
            <a:r>
              <a:rPr lang="en-CA" b="1" dirty="0" err="1">
                <a:solidFill>
                  <a:schemeClr val="lt1"/>
                </a:solidFill>
                <a:latin typeface="Calibri"/>
                <a:ea typeface="Calibri"/>
                <a:cs typeface="Calibri"/>
                <a:sym typeface="Calibri"/>
              </a:rPr>
              <a:t>Jaskirat</a:t>
            </a:r>
            <a:r>
              <a:rPr lang="en-CA" b="1" dirty="0">
                <a:solidFill>
                  <a:schemeClr val="lt1"/>
                </a:solidFill>
                <a:latin typeface="Calibri"/>
                <a:ea typeface="Calibri"/>
                <a:cs typeface="Calibri"/>
                <a:sym typeface="Calibri"/>
              </a:rPr>
              <a:t> Singh </a:t>
            </a:r>
            <a:r>
              <a:rPr lang="en-CA" b="1" dirty="0">
                <a:solidFill>
                  <a:srgbClr val="99FF99"/>
                </a:solidFill>
                <a:latin typeface="Calibri"/>
                <a:ea typeface="Calibri"/>
                <a:cs typeface="Calibri"/>
                <a:sym typeface="Calibri"/>
              </a:rPr>
              <a:t/>
            </a:r>
            <a:br>
              <a:rPr lang="en-CA" b="1" dirty="0">
                <a:solidFill>
                  <a:srgbClr val="99FF99"/>
                </a:solidFill>
                <a:latin typeface="Calibri"/>
                <a:ea typeface="Calibri"/>
                <a:cs typeface="Calibri"/>
                <a:sym typeface="Calibri"/>
              </a:rPr>
            </a:br>
            <a:endParaRPr lang="en-CA" b="1" dirty="0">
              <a:solidFill>
                <a:srgbClr val="99FF99"/>
              </a:solidFill>
              <a:latin typeface="Calibri"/>
              <a:ea typeface="Calibri"/>
              <a:cs typeface="Calibri"/>
              <a:sym typeface="Calibri"/>
            </a:endParaRPr>
          </a:p>
          <a:p>
            <a:pPr lvl="0" algn="ctr">
              <a:buSzPts val="1400"/>
            </a:pPr>
            <a:endParaRPr lang="en-US" b="1" dirty="0">
              <a:solidFill>
                <a:schemeClr val="lt1"/>
              </a:solidFill>
              <a:latin typeface="Calibri"/>
              <a:ea typeface="Calibri"/>
              <a:cs typeface="Calibri"/>
              <a:sym typeface="Calibri"/>
            </a:endParaRPr>
          </a:p>
          <a:p>
            <a:pPr lvl="0" algn="ctr">
              <a:buSzPts val="1400"/>
            </a:pPr>
            <a:r>
              <a:rPr lang="en-CA" b="1" dirty="0">
                <a:solidFill>
                  <a:schemeClr val="lt1"/>
                </a:solidFill>
                <a:latin typeface="Calibri"/>
                <a:ea typeface="Calibri"/>
                <a:cs typeface="Calibri"/>
                <a:sym typeface="Calibri"/>
              </a:rPr>
              <a:t> </a:t>
            </a:r>
            <a:endParaRPr sz="1400" b="1" i="0" u="none" strike="noStrike" cap="none">
              <a:solidFill>
                <a:srgbClr val="99FF99"/>
              </a:solidFill>
              <a:latin typeface="Calibri"/>
              <a:ea typeface="Calibri"/>
              <a:cs typeface="Calibri"/>
              <a:sym typeface="Calibri"/>
            </a:endParaRPr>
          </a:p>
        </p:txBody>
      </p:sp>
      <p:pic>
        <p:nvPicPr>
          <p:cNvPr id="1026" name="Picture 2" descr="C:\Users\jaski\Downloads\WhatsApp Image 2021-04-19 at 10.39.08 PM.jpeg"/>
          <p:cNvPicPr>
            <a:picLocks noChangeAspect="1" noChangeArrowheads="1"/>
          </p:cNvPicPr>
          <p:nvPr/>
        </p:nvPicPr>
        <p:blipFill>
          <a:blip r:embed="rId3"/>
          <a:srcRect/>
          <a:stretch>
            <a:fillRect/>
          </a:stretch>
        </p:blipFill>
        <p:spPr bwMode="auto">
          <a:xfrm>
            <a:off x="955256" y="1858392"/>
            <a:ext cx="7520958" cy="3757404"/>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Google Shape;261;p38"/>
          <p:cNvSpPr txBox="1">
            <a:spLocks noGrp="1"/>
          </p:cNvSpPr>
          <p:nvPr>
            <p:ph type="title"/>
          </p:nvPr>
        </p:nvSpPr>
        <p:spPr>
          <a:noFill/>
          <a:ln>
            <a:noFill/>
          </a:ln>
        </p:spPr>
        <p:txBody>
          <a:bodyPr spcFirstLastPara="1" wrap="square" lIns="91425" tIns="45700" rIns="91425" bIns="45700" anchor="t" anchorCtr="0">
            <a:noAutofit/>
          </a:bodyPr>
          <a:lstStyle/>
          <a:p>
            <a:pPr lvl="0"/>
            <a:r>
              <a:rPr lang="en-CA" dirty="0"/>
              <a:t>Screenshots</a:t>
            </a:r>
          </a:p>
        </p:txBody>
      </p:sp>
      <p:sp>
        <p:nvSpPr>
          <p:cNvPr id="266" name="Google Shape;266;p38"/>
          <p:cNvSpPr txBox="1"/>
          <p:nvPr/>
        </p:nvSpPr>
        <p:spPr>
          <a:xfrm>
            <a:off x="1850416" y="6205805"/>
            <a:ext cx="7048051" cy="307777"/>
          </a:xfrm>
          <a:prstGeom prst="rect">
            <a:avLst/>
          </a:prstGeom>
          <a:noFill/>
          <a:ln>
            <a:noFill/>
          </a:ln>
        </p:spPr>
        <p:txBody>
          <a:bodyPr spcFirstLastPara="1" wrap="square" lIns="91425" tIns="45700" rIns="91425" bIns="45700" anchor="t" anchorCtr="0">
            <a:noAutofit/>
          </a:bodyPr>
          <a:lstStyle/>
          <a:p>
            <a:pPr lvl="0" algn="ctr">
              <a:buSzPts val="1400"/>
            </a:pPr>
            <a:endParaRPr sz="1400" b="1" i="0" u="none" strike="noStrike" cap="none">
              <a:solidFill>
                <a:srgbClr val="99FF99"/>
              </a:solidFill>
              <a:latin typeface="Calibri"/>
              <a:ea typeface="Calibri"/>
              <a:cs typeface="Calibri"/>
              <a:sym typeface="Calibri"/>
            </a:endParaRPr>
          </a:p>
        </p:txBody>
      </p:sp>
      <p:sp>
        <p:nvSpPr>
          <p:cNvPr id="8" name="Google Shape;198;p31"/>
          <p:cNvSpPr txBox="1"/>
          <p:nvPr/>
        </p:nvSpPr>
        <p:spPr>
          <a:xfrm>
            <a:off x="1850416" y="6205805"/>
            <a:ext cx="7031117" cy="307777"/>
          </a:xfrm>
          <a:prstGeom prst="rect">
            <a:avLst/>
          </a:prstGeom>
          <a:noFill/>
          <a:ln>
            <a:noFill/>
          </a:ln>
        </p:spPr>
        <p:txBody>
          <a:bodyPr spcFirstLastPara="1" wrap="square" lIns="91425" tIns="45700" rIns="91425" bIns="45700" anchor="t" anchorCtr="0">
            <a:noAutofit/>
          </a:bodyPr>
          <a:lstStyle/>
          <a:p>
            <a:pPr algn="ctr">
              <a:buSzPts val="1400"/>
            </a:pPr>
            <a:r>
              <a:rPr lang="en-US" b="1" dirty="0">
                <a:solidFill>
                  <a:schemeClr val="lt1"/>
                </a:solidFill>
                <a:latin typeface="Calibri"/>
                <a:ea typeface="Calibri"/>
                <a:cs typeface="Calibri"/>
                <a:sym typeface="Calibri"/>
              </a:rPr>
              <a:t>Hotel Recommendation System</a:t>
            </a:r>
            <a:br>
              <a:rPr lang="en-US" b="1" dirty="0">
                <a:solidFill>
                  <a:schemeClr val="lt1"/>
                </a:solidFill>
                <a:latin typeface="Calibri"/>
                <a:ea typeface="Calibri"/>
                <a:cs typeface="Calibri"/>
                <a:sym typeface="Calibri"/>
              </a:rPr>
            </a:br>
            <a:r>
              <a:rPr lang="en-CA" b="1" dirty="0" err="1">
                <a:solidFill>
                  <a:schemeClr val="lt1"/>
                </a:solidFill>
                <a:latin typeface="Calibri"/>
                <a:ea typeface="Calibri"/>
                <a:cs typeface="Calibri"/>
                <a:sym typeface="Calibri"/>
              </a:rPr>
              <a:t>Pamila</a:t>
            </a:r>
            <a:r>
              <a:rPr lang="en-CA" b="1" dirty="0">
                <a:solidFill>
                  <a:schemeClr val="lt1"/>
                </a:solidFill>
                <a:latin typeface="Calibri"/>
                <a:ea typeface="Calibri"/>
                <a:cs typeface="Calibri"/>
                <a:sym typeface="Calibri"/>
              </a:rPr>
              <a:t> </a:t>
            </a:r>
            <a:r>
              <a:rPr lang="en-CA" b="1" dirty="0" err="1">
                <a:solidFill>
                  <a:schemeClr val="lt1"/>
                </a:solidFill>
                <a:latin typeface="Calibri"/>
                <a:ea typeface="Calibri"/>
                <a:cs typeface="Calibri"/>
                <a:sym typeface="Calibri"/>
              </a:rPr>
              <a:t>Viswanathan</a:t>
            </a:r>
            <a:r>
              <a:rPr lang="en-CA" b="1" dirty="0">
                <a:solidFill>
                  <a:schemeClr val="lt1"/>
                </a:solidFill>
                <a:latin typeface="Calibri"/>
                <a:ea typeface="Calibri"/>
                <a:cs typeface="Calibri"/>
                <a:sym typeface="Calibri"/>
              </a:rPr>
              <a:t> | Samarth Patel | </a:t>
            </a:r>
            <a:r>
              <a:rPr lang="en-CA" b="1" dirty="0" err="1">
                <a:solidFill>
                  <a:schemeClr val="lt1"/>
                </a:solidFill>
                <a:latin typeface="Calibri"/>
                <a:ea typeface="Calibri"/>
                <a:cs typeface="Calibri"/>
                <a:sym typeface="Calibri"/>
              </a:rPr>
              <a:t>Jaskirat</a:t>
            </a:r>
            <a:r>
              <a:rPr lang="en-CA" b="1" dirty="0">
                <a:solidFill>
                  <a:schemeClr val="lt1"/>
                </a:solidFill>
                <a:latin typeface="Calibri"/>
                <a:ea typeface="Calibri"/>
                <a:cs typeface="Calibri"/>
                <a:sym typeface="Calibri"/>
              </a:rPr>
              <a:t> Singh </a:t>
            </a:r>
            <a:r>
              <a:rPr lang="en-CA" b="1" dirty="0">
                <a:solidFill>
                  <a:srgbClr val="99FF99"/>
                </a:solidFill>
                <a:latin typeface="Calibri"/>
                <a:ea typeface="Calibri"/>
                <a:cs typeface="Calibri"/>
                <a:sym typeface="Calibri"/>
              </a:rPr>
              <a:t/>
            </a:r>
            <a:br>
              <a:rPr lang="en-CA" b="1" dirty="0">
                <a:solidFill>
                  <a:srgbClr val="99FF99"/>
                </a:solidFill>
                <a:latin typeface="Calibri"/>
                <a:ea typeface="Calibri"/>
                <a:cs typeface="Calibri"/>
                <a:sym typeface="Calibri"/>
              </a:rPr>
            </a:br>
            <a:endParaRPr lang="en-CA" b="1" dirty="0">
              <a:solidFill>
                <a:srgbClr val="99FF99"/>
              </a:solidFill>
              <a:latin typeface="Calibri"/>
              <a:ea typeface="Calibri"/>
              <a:cs typeface="Calibri"/>
              <a:sym typeface="Calibri"/>
            </a:endParaRPr>
          </a:p>
          <a:p>
            <a:pPr lvl="0" algn="ctr">
              <a:buSzPts val="1400"/>
            </a:pPr>
            <a:endParaRPr lang="en-US" b="1" dirty="0">
              <a:solidFill>
                <a:schemeClr val="lt1"/>
              </a:solidFill>
              <a:latin typeface="Calibri"/>
              <a:ea typeface="Calibri"/>
              <a:cs typeface="Calibri"/>
              <a:sym typeface="Calibri"/>
            </a:endParaRPr>
          </a:p>
          <a:p>
            <a:pPr lvl="0" algn="ctr">
              <a:buSzPts val="1400"/>
            </a:pPr>
            <a:r>
              <a:rPr lang="en-CA" b="1" dirty="0">
                <a:solidFill>
                  <a:schemeClr val="lt1"/>
                </a:solidFill>
                <a:latin typeface="Calibri"/>
                <a:ea typeface="Calibri"/>
                <a:cs typeface="Calibri"/>
                <a:sym typeface="Calibri"/>
              </a:rPr>
              <a:t> </a:t>
            </a:r>
            <a:endParaRPr sz="1400" b="1" i="0" u="none" strike="noStrike" cap="none">
              <a:solidFill>
                <a:srgbClr val="99FF99"/>
              </a:solidFill>
              <a:latin typeface="Calibri"/>
              <a:ea typeface="Calibri"/>
              <a:cs typeface="Calibri"/>
              <a:sym typeface="Calibri"/>
            </a:endParaRPr>
          </a:p>
        </p:txBody>
      </p:sp>
      <p:pic>
        <p:nvPicPr>
          <p:cNvPr id="3074" name="Picture 2"/>
          <p:cNvPicPr>
            <a:picLocks noChangeAspect="1" noChangeArrowheads="1"/>
          </p:cNvPicPr>
          <p:nvPr/>
        </p:nvPicPr>
        <p:blipFill>
          <a:blip r:embed="rId3"/>
          <a:srcRect/>
          <a:stretch>
            <a:fillRect/>
          </a:stretch>
        </p:blipFill>
        <p:spPr bwMode="auto">
          <a:xfrm>
            <a:off x="133165" y="1922386"/>
            <a:ext cx="8542831" cy="3794834"/>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Google Shape;261;p38"/>
          <p:cNvSpPr txBox="1">
            <a:spLocks noGrp="1"/>
          </p:cNvSpPr>
          <p:nvPr>
            <p:ph type="title"/>
          </p:nvPr>
        </p:nvSpPr>
        <p:spPr>
          <a:xfrm>
            <a:off x="805921" y="1152934"/>
            <a:ext cx="7562850" cy="481134"/>
          </a:xfrm>
          <a:noFill/>
          <a:ln>
            <a:noFill/>
          </a:ln>
        </p:spPr>
        <p:txBody>
          <a:bodyPr spcFirstLastPara="1" wrap="square" lIns="91425" tIns="45700" rIns="91425" bIns="45700" anchor="t" anchorCtr="0">
            <a:noAutofit/>
          </a:bodyPr>
          <a:lstStyle/>
          <a:p>
            <a:pPr lvl="0"/>
            <a:r>
              <a:rPr lang="en-CA" dirty="0"/>
              <a:t>Screenshots</a:t>
            </a:r>
          </a:p>
        </p:txBody>
      </p:sp>
      <p:sp>
        <p:nvSpPr>
          <p:cNvPr id="263" name="Google Shape;263;p38"/>
          <p:cNvSpPr txBox="1"/>
          <p:nvPr/>
        </p:nvSpPr>
        <p:spPr>
          <a:xfrm>
            <a:off x="5064369" y="2233247"/>
            <a:ext cx="3560885" cy="3260483"/>
          </a:xfrm>
          <a:prstGeom prst="rect">
            <a:avLst/>
          </a:prstGeom>
          <a:noFill/>
          <a:ln>
            <a:noFill/>
          </a:ln>
        </p:spPr>
        <p:txBody>
          <a:bodyPr spcFirstLastPara="1" wrap="square" lIns="91425" tIns="91425" rIns="91425" bIns="91425" anchor="t" anchorCtr="0">
            <a:noAutofit/>
          </a:bodyPr>
          <a:lstStyle/>
          <a:p>
            <a:pPr marL="285750" marR="0" lvl="0" indent="-285750" algn="just" rtl="0">
              <a:lnSpc>
                <a:spcPct val="107916"/>
              </a:lnSpc>
              <a:spcBef>
                <a:spcPts val="0"/>
              </a:spcBef>
              <a:spcAft>
                <a:spcPts val="800"/>
              </a:spcAft>
              <a:buClr>
                <a:srgbClr val="000000"/>
              </a:buClr>
              <a:buSzPts val="1800"/>
              <a:buFont typeface="Wingdings" panose="05000000000000000000" pitchFamily="2" charset="2"/>
              <a:buChar char="Ø"/>
            </a:pPr>
            <a:endParaRPr sz="1800" i="0" u="none" strike="noStrike" cap="none" dirty="0">
              <a:solidFill>
                <a:srgbClr val="000000"/>
              </a:solidFill>
              <a:latin typeface="Calibri"/>
              <a:ea typeface="Calibri"/>
              <a:cs typeface="Calibri"/>
              <a:sym typeface="Calibri"/>
            </a:endParaRPr>
          </a:p>
        </p:txBody>
      </p:sp>
      <p:sp>
        <p:nvSpPr>
          <p:cNvPr id="266" name="Google Shape;266;p38"/>
          <p:cNvSpPr txBox="1"/>
          <p:nvPr/>
        </p:nvSpPr>
        <p:spPr>
          <a:xfrm>
            <a:off x="1850416" y="6205805"/>
            <a:ext cx="7048051" cy="307777"/>
          </a:xfrm>
          <a:prstGeom prst="rect">
            <a:avLst/>
          </a:prstGeom>
          <a:noFill/>
          <a:ln>
            <a:noFill/>
          </a:ln>
        </p:spPr>
        <p:txBody>
          <a:bodyPr spcFirstLastPara="1" wrap="square" lIns="91425" tIns="45700" rIns="91425" bIns="45700" anchor="t" anchorCtr="0">
            <a:noAutofit/>
          </a:bodyPr>
          <a:lstStyle/>
          <a:p>
            <a:pPr lvl="0" algn="ctr">
              <a:buSzPts val="1400"/>
            </a:pPr>
            <a:endParaRPr sz="1400" b="1" i="0" u="none" strike="noStrike" cap="none">
              <a:solidFill>
                <a:srgbClr val="99FF99"/>
              </a:solidFill>
              <a:latin typeface="Calibri"/>
              <a:ea typeface="Calibri"/>
              <a:cs typeface="Calibri"/>
              <a:sym typeface="Calibri"/>
            </a:endParaRPr>
          </a:p>
        </p:txBody>
      </p:sp>
      <p:sp>
        <p:nvSpPr>
          <p:cNvPr id="8" name="Google Shape;198;p31"/>
          <p:cNvSpPr txBox="1"/>
          <p:nvPr/>
        </p:nvSpPr>
        <p:spPr>
          <a:xfrm>
            <a:off x="1850416" y="6205805"/>
            <a:ext cx="7031117" cy="307777"/>
          </a:xfrm>
          <a:prstGeom prst="rect">
            <a:avLst/>
          </a:prstGeom>
          <a:noFill/>
          <a:ln>
            <a:noFill/>
          </a:ln>
        </p:spPr>
        <p:txBody>
          <a:bodyPr spcFirstLastPara="1" wrap="square" lIns="91425" tIns="45700" rIns="91425" bIns="45700" anchor="t" anchorCtr="0">
            <a:noAutofit/>
          </a:bodyPr>
          <a:lstStyle/>
          <a:p>
            <a:pPr algn="ctr">
              <a:buSzPts val="1400"/>
            </a:pPr>
            <a:r>
              <a:rPr lang="en-US" b="1" dirty="0">
                <a:solidFill>
                  <a:schemeClr val="lt1"/>
                </a:solidFill>
                <a:latin typeface="Calibri"/>
                <a:ea typeface="Calibri"/>
                <a:cs typeface="Calibri"/>
                <a:sym typeface="Calibri"/>
              </a:rPr>
              <a:t>Hotel Recommendation System</a:t>
            </a:r>
            <a:br>
              <a:rPr lang="en-US" b="1" dirty="0">
                <a:solidFill>
                  <a:schemeClr val="lt1"/>
                </a:solidFill>
                <a:latin typeface="Calibri"/>
                <a:ea typeface="Calibri"/>
                <a:cs typeface="Calibri"/>
                <a:sym typeface="Calibri"/>
              </a:rPr>
            </a:br>
            <a:r>
              <a:rPr lang="en-CA" b="1" dirty="0" err="1">
                <a:solidFill>
                  <a:schemeClr val="lt1"/>
                </a:solidFill>
                <a:latin typeface="Calibri"/>
                <a:ea typeface="Calibri"/>
                <a:cs typeface="Calibri"/>
                <a:sym typeface="Calibri"/>
              </a:rPr>
              <a:t>Pamila</a:t>
            </a:r>
            <a:r>
              <a:rPr lang="en-CA" b="1" dirty="0">
                <a:solidFill>
                  <a:schemeClr val="lt1"/>
                </a:solidFill>
                <a:latin typeface="Calibri"/>
                <a:ea typeface="Calibri"/>
                <a:cs typeface="Calibri"/>
                <a:sym typeface="Calibri"/>
              </a:rPr>
              <a:t> </a:t>
            </a:r>
            <a:r>
              <a:rPr lang="en-CA" b="1" dirty="0" err="1">
                <a:solidFill>
                  <a:schemeClr val="lt1"/>
                </a:solidFill>
                <a:latin typeface="Calibri"/>
                <a:ea typeface="Calibri"/>
                <a:cs typeface="Calibri"/>
                <a:sym typeface="Calibri"/>
              </a:rPr>
              <a:t>Viswanathan</a:t>
            </a:r>
            <a:r>
              <a:rPr lang="en-CA" b="1" dirty="0">
                <a:solidFill>
                  <a:schemeClr val="lt1"/>
                </a:solidFill>
                <a:latin typeface="Calibri"/>
                <a:ea typeface="Calibri"/>
                <a:cs typeface="Calibri"/>
                <a:sym typeface="Calibri"/>
              </a:rPr>
              <a:t> | Samarth Patel | </a:t>
            </a:r>
            <a:r>
              <a:rPr lang="en-CA" b="1" dirty="0" err="1">
                <a:solidFill>
                  <a:schemeClr val="lt1"/>
                </a:solidFill>
                <a:latin typeface="Calibri"/>
                <a:ea typeface="Calibri"/>
                <a:cs typeface="Calibri"/>
                <a:sym typeface="Calibri"/>
              </a:rPr>
              <a:t>Jaskirat</a:t>
            </a:r>
            <a:r>
              <a:rPr lang="en-CA" b="1" dirty="0">
                <a:solidFill>
                  <a:schemeClr val="lt1"/>
                </a:solidFill>
                <a:latin typeface="Calibri"/>
                <a:ea typeface="Calibri"/>
                <a:cs typeface="Calibri"/>
                <a:sym typeface="Calibri"/>
              </a:rPr>
              <a:t> Singh </a:t>
            </a:r>
            <a:r>
              <a:rPr lang="en-CA" b="1" dirty="0">
                <a:solidFill>
                  <a:srgbClr val="99FF99"/>
                </a:solidFill>
                <a:latin typeface="Calibri"/>
                <a:ea typeface="Calibri"/>
                <a:cs typeface="Calibri"/>
                <a:sym typeface="Calibri"/>
              </a:rPr>
              <a:t/>
            </a:r>
            <a:br>
              <a:rPr lang="en-CA" b="1" dirty="0">
                <a:solidFill>
                  <a:srgbClr val="99FF99"/>
                </a:solidFill>
                <a:latin typeface="Calibri"/>
                <a:ea typeface="Calibri"/>
                <a:cs typeface="Calibri"/>
                <a:sym typeface="Calibri"/>
              </a:rPr>
            </a:br>
            <a:endParaRPr lang="en-CA" b="1" dirty="0">
              <a:solidFill>
                <a:srgbClr val="99FF99"/>
              </a:solidFill>
              <a:latin typeface="Calibri"/>
              <a:ea typeface="Calibri"/>
              <a:cs typeface="Calibri"/>
              <a:sym typeface="Calibri"/>
            </a:endParaRPr>
          </a:p>
          <a:p>
            <a:pPr lvl="0" algn="ctr">
              <a:buSzPts val="1400"/>
            </a:pPr>
            <a:endParaRPr lang="en-US" b="1" dirty="0">
              <a:solidFill>
                <a:schemeClr val="lt1"/>
              </a:solidFill>
              <a:latin typeface="Calibri"/>
              <a:ea typeface="Calibri"/>
              <a:cs typeface="Calibri"/>
              <a:sym typeface="Calibri"/>
            </a:endParaRPr>
          </a:p>
          <a:p>
            <a:pPr lvl="0" algn="ctr">
              <a:buSzPts val="1400"/>
            </a:pPr>
            <a:r>
              <a:rPr lang="en-CA" b="1" dirty="0">
                <a:solidFill>
                  <a:schemeClr val="lt1"/>
                </a:solidFill>
                <a:latin typeface="Calibri"/>
                <a:ea typeface="Calibri"/>
                <a:cs typeface="Calibri"/>
                <a:sym typeface="Calibri"/>
              </a:rPr>
              <a:t> </a:t>
            </a:r>
            <a:endParaRPr sz="1400" b="1" i="0" u="none" strike="noStrike" cap="none">
              <a:solidFill>
                <a:srgbClr val="99FF99"/>
              </a:solidFill>
              <a:latin typeface="Calibri"/>
              <a:ea typeface="Calibri"/>
              <a:cs typeface="Calibri"/>
              <a:sym typeface="Calibri"/>
            </a:endParaRPr>
          </a:p>
        </p:txBody>
      </p:sp>
      <p:pic>
        <p:nvPicPr>
          <p:cNvPr id="3" name="Picture 2">
            <a:extLst>
              <a:ext uri="{FF2B5EF4-FFF2-40B4-BE49-F238E27FC236}">
                <a16:creationId xmlns:a16="http://schemas.microsoft.com/office/drawing/2014/main" xmlns="" id="{5602158E-BB49-472A-8C2D-DB38DD8F1126}"/>
              </a:ext>
            </a:extLst>
          </p:cNvPr>
          <p:cNvPicPr>
            <a:picLocks noChangeAspect="1"/>
          </p:cNvPicPr>
          <p:nvPr/>
        </p:nvPicPr>
        <p:blipFill>
          <a:blip r:embed="rId3"/>
          <a:stretch>
            <a:fillRect/>
          </a:stretch>
        </p:blipFill>
        <p:spPr>
          <a:xfrm>
            <a:off x="4093360" y="700996"/>
            <a:ext cx="4049976" cy="489145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Google Shape;261;p38"/>
          <p:cNvSpPr txBox="1">
            <a:spLocks noGrp="1"/>
          </p:cNvSpPr>
          <p:nvPr>
            <p:ph type="title"/>
          </p:nvPr>
        </p:nvSpPr>
        <p:spPr>
          <a:xfrm>
            <a:off x="892026" y="1157247"/>
            <a:ext cx="7562850" cy="481134"/>
          </a:xfrm>
          <a:noFill/>
          <a:ln>
            <a:noFill/>
          </a:ln>
        </p:spPr>
        <p:txBody>
          <a:bodyPr spcFirstLastPara="1" wrap="square" lIns="91425" tIns="45700" rIns="91425" bIns="45700" anchor="t" anchorCtr="0">
            <a:noAutofit/>
          </a:bodyPr>
          <a:lstStyle/>
          <a:p>
            <a:pPr lvl="0"/>
            <a:r>
              <a:rPr lang="en-CA" dirty="0"/>
              <a:t>Screenshots</a:t>
            </a:r>
          </a:p>
        </p:txBody>
      </p:sp>
      <p:sp>
        <p:nvSpPr>
          <p:cNvPr id="263" name="Google Shape;263;p38"/>
          <p:cNvSpPr txBox="1"/>
          <p:nvPr/>
        </p:nvSpPr>
        <p:spPr>
          <a:xfrm>
            <a:off x="5064369" y="2233247"/>
            <a:ext cx="3560885" cy="3260483"/>
          </a:xfrm>
          <a:prstGeom prst="rect">
            <a:avLst/>
          </a:prstGeom>
          <a:noFill/>
          <a:ln>
            <a:noFill/>
          </a:ln>
        </p:spPr>
        <p:txBody>
          <a:bodyPr spcFirstLastPara="1" wrap="square" lIns="91425" tIns="91425" rIns="91425" bIns="91425" anchor="t" anchorCtr="0">
            <a:noAutofit/>
          </a:bodyPr>
          <a:lstStyle/>
          <a:p>
            <a:pPr marL="285750" marR="0" lvl="0" indent="-285750" algn="just" rtl="0">
              <a:lnSpc>
                <a:spcPct val="107916"/>
              </a:lnSpc>
              <a:spcBef>
                <a:spcPts val="0"/>
              </a:spcBef>
              <a:spcAft>
                <a:spcPts val="800"/>
              </a:spcAft>
              <a:buClr>
                <a:srgbClr val="000000"/>
              </a:buClr>
              <a:buSzPts val="1800"/>
              <a:buFont typeface="Wingdings" panose="05000000000000000000" pitchFamily="2" charset="2"/>
              <a:buChar char="Ø"/>
            </a:pPr>
            <a:endParaRPr sz="1800" i="0" u="none" strike="noStrike" cap="none" dirty="0">
              <a:solidFill>
                <a:srgbClr val="000000"/>
              </a:solidFill>
              <a:latin typeface="Calibri"/>
              <a:ea typeface="Calibri"/>
              <a:cs typeface="Calibri"/>
              <a:sym typeface="Calibri"/>
            </a:endParaRPr>
          </a:p>
        </p:txBody>
      </p:sp>
      <p:sp>
        <p:nvSpPr>
          <p:cNvPr id="266" name="Google Shape;266;p38"/>
          <p:cNvSpPr txBox="1"/>
          <p:nvPr/>
        </p:nvSpPr>
        <p:spPr>
          <a:xfrm>
            <a:off x="1850416" y="6205805"/>
            <a:ext cx="7048051" cy="307777"/>
          </a:xfrm>
          <a:prstGeom prst="rect">
            <a:avLst/>
          </a:prstGeom>
          <a:noFill/>
          <a:ln>
            <a:noFill/>
          </a:ln>
        </p:spPr>
        <p:txBody>
          <a:bodyPr spcFirstLastPara="1" wrap="square" lIns="91425" tIns="45700" rIns="91425" bIns="45700" anchor="t" anchorCtr="0">
            <a:noAutofit/>
          </a:bodyPr>
          <a:lstStyle/>
          <a:p>
            <a:pPr lvl="0" algn="ctr">
              <a:buSzPts val="1400"/>
            </a:pPr>
            <a:endParaRPr sz="1400" b="1" i="0" u="none" strike="noStrike" cap="none">
              <a:solidFill>
                <a:srgbClr val="99FF99"/>
              </a:solidFill>
              <a:latin typeface="Calibri"/>
              <a:ea typeface="Calibri"/>
              <a:cs typeface="Calibri"/>
              <a:sym typeface="Calibri"/>
            </a:endParaRPr>
          </a:p>
        </p:txBody>
      </p:sp>
      <p:sp>
        <p:nvSpPr>
          <p:cNvPr id="8" name="Google Shape;198;p31"/>
          <p:cNvSpPr txBox="1"/>
          <p:nvPr/>
        </p:nvSpPr>
        <p:spPr>
          <a:xfrm>
            <a:off x="1850416" y="6205805"/>
            <a:ext cx="7031117" cy="307777"/>
          </a:xfrm>
          <a:prstGeom prst="rect">
            <a:avLst/>
          </a:prstGeom>
          <a:noFill/>
          <a:ln>
            <a:noFill/>
          </a:ln>
        </p:spPr>
        <p:txBody>
          <a:bodyPr spcFirstLastPara="1" wrap="square" lIns="91425" tIns="45700" rIns="91425" bIns="45700" anchor="t" anchorCtr="0">
            <a:noAutofit/>
          </a:bodyPr>
          <a:lstStyle/>
          <a:p>
            <a:pPr algn="ctr">
              <a:buSzPts val="1400"/>
            </a:pPr>
            <a:r>
              <a:rPr lang="en-US" b="1" dirty="0">
                <a:solidFill>
                  <a:schemeClr val="lt1"/>
                </a:solidFill>
                <a:latin typeface="Calibri"/>
                <a:ea typeface="Calibri"/>
                <a:cs typeface="Calibri"/>
                <a:sym typeface="Calibri"/>
              </a:rPr>
              <a:t>Hotel Recommendation System</a:t>
            </a:r>
            <a:br>
              <a:rPr lang="en-US" b="1" dirty="0">
                <a:solidFill>
                  <a:schemeClr val="lt1"/>
                </a:solidFill>
                <a:latin typeface="Calibri"/>
                <a:ea typeface="Calibri"/>
                <a:cs typeface="Calibri"/>
                <a:sym typeface="Calibri"/>
              </a:rPr>
            </a:br>
            <a:r>
              <a:rPr lang="en-CA" b="1" dirty="0" err="1">
                <a:solidFill>
                  <a:schemeClr val="lt1"/>
                </a:solidFill>
                <a:latin typeface="Calibri"/>
                <a:ea typeface="Calibri"/>
                <a:cs typeface="Calibri"/>
                <a:sym typeface="Calibri"/>
              </a:rPr>
              <a:t>Pamila</a:t>
            </a:r>
            <a:r>
              <a:rPr lang="en-CA" b="1" dirty="0">
                <a:solidFill>
                  <a:schemeClr val="lt1"/>
                </a:solidFill>
                <a:latin typeface="Calibri"/>
                <a:ea typeface="Calibri"/>
                <a:cs typeface="Calibri"/>
                <a:sym typeface="Calibri"/>
              </a:rPr>
              <a:t> </a:t>
            </a:r>
            <a:r>
              <a:rPr lang="en-CA" b="1" dirty="0" err="1">
                <a:solidFill>
                  <a:schemeClr val="lt1"/>
                </a:solidFill>
                <a:latin typeface="Calibri"/>
                <a:ea typeface="Calibri"/>
                <a:cs typeface="Calibri"/>
                <a:sym typeface="Calibri"/>
              </a:rPr>
              <a:t>Viswanathan</a:t>
            </a:r>
            <a:r>
              <a:rPr lang="en-CA" b="1" dirty="0">
                <a:solidFill>
                  <a:schemeClr val="lt1"/>
                </a:solidFill>
                <a:latin typeface="Calibri"/>
                <a:ea typeface="Calibri"/>
                <a:cs typeface="Calibri"/>
                <a:sym typeface="Calibri"/>
              </a:rPr>
              <a:t> | Samarth Patel | </a:t>
            </a:r>
            <a:r>
              <a:rPr lang="en-CA" b="1" dirty="0" err="1">
                <a:solidFill>
                  <a:schemeClr val="lt1"/>
                </a:solidFill>
                <a:latin typeface="Calibri"/>
                <a:ea typeface="Calibri"/>
                <a:cs typeface="Calibri"/>
                <a:sym typeface="Calibri"/>
              </a:rPr>
              <a:t>Jaskirat</a:t>
            </a:r>
            <a:r>
              <a:rPr lang="en-CA" b="1" dirty="0">
                <a:solidFill>
                  <a:schemeClr val="lt1"/>
                </a:solidFill>
                <a:latin typeface="Calibri"/>
                <a:ea typeface="Calibri"/>
                <a:cs typeface="Calibri"/>
                <a:sym typeface="Calibri"/>
              </a:rPr>
              <a:t> Singh </a:t>
            </a:r>
            <a:r>
              <a:rPr lang="en-CA" b="1" dirty="0">
                <a:solidFill>
                  <a:srgbClr val="99FF99"/>
                </a:solidFill>
                <a:latin typeface="Calibri"/>
                <a:ea typeface="Calibri"/>
                <a:cs typeface="Calibri"/>
                <a:sym typeface="Calibri"/>
              </a:rPr>
              <a:t/>
            </a:r>
            <a:br>
              <a:rPr lang="en-CA" b="1" dirty="0">
                <a:solidFill>
                  <a:srgbClr val="99FF99"/>
                </a:solidFill>
                <a:latin typeface="Calibri"/>
                <a:ea typeface="Calibri"/>
                <a:cs typeface="Calibri"/>
                <a:sym typeface="Calibri"/>
              </a:rPr>
            </a:br>
            <a:endParaRPr lang="en-CA" b="1" dirty="0">
              <a:solidFill>
                <a:srgbClr val="99FF99"/>
              </a:solidFill>
              <a:latin typeface="Calibri"/>
              <a:ea typeface="Calibri"/>
              <a:cs typeface="Calibri"/>
              <a:sym typeface="Calibri"/>
            </a:endParaRPr>
          </a:p>
          <a:p>
            <a:pPr lvl="0" algn="ctr">
              <a:buSzPts val="1400"/>
            </a:pPr>
            <a:endParaRPr lang="en-US" b="1" dirty="0">
              <a:solidFill>
                <a:schemeClr val="lt1"/>
              </a:solidFill>
              <a:latin typeface="Calibri"/>
              <a:ea typeface="Calibri"/>
              <a:cs typeface="Calibri"/>
              <a:sym typeface="Calibri"/>
            </a:endParaRPr>
          </a:p>
          <a:p>
            <a:pPr lvl="0" algn="ctr">
              <a:buSzPts val="1400"/>
            </a:pPr>
            <a:r>
              <a:rPr lang="en-CA" b="1" dirty="0">
                <a:solidFill>
                  <a:schemeClr val="lt1"/>
                </a:solidFill>
                <a:latin typeface="Calibri"/>
                <a:ea typeface="Calibri"/>
                <a:cs typeface="Calibri"/>
                <a:sym typeface="Calibri"/>
              </a:rPr>
              <a:t> </a:t>
            </a:r>
            <a:endParaRPr sz="1400" b="1" i="0" u="none" strike="noStrike" cap="none">
              <a:solidFill>
                <a:srgbClr val="99FF99"/>
              </a:solidFill>
              <a:latin typeface="Calibri"/>
              <a:ea typeface="Calibri"/>
              <a:cs typeface="Calibri"/>
              <a:sym typeface="Calibri"/>
            </a:endParaRPr>
          </a:p>
        </p:txBody>
      </p:sp>
      <p:pic>
        <p:nvPicPr>
          <p:cNvPr id="3" name="Picture 2">
            <a:extLst>
              <a:ext uri="{FF2B5EF4-FFF2-40B4-BE49-F238E27FC236}">
                <a16:creationId xmlns:a16="http://schemas.microsoft.com/office/drawing/2014/main" xmlns="" id="{50F95B5C-D99C-44B0-857B-FA834DB0C283}"/>
              </a:ext>
            </a:extLst>
          </p:cNvPr>
          <p:cNvPicPr>
            <a:picLocks noChangeAspect="1"/>
          </p:cNvPicPr>
          <p:nvPr/>
        </p:nvPicPr>
        <p:blipFill>
          <a:blip r:embed="rId3"/>
          <a:stretch>
            <a:fillRect/>
          </a:stretch>
        </p:blipFill>
        <p:spPr>
          <a:xfrm>
            <a:off x="854017" y="1683469"/>
            <a:ext cx="7729268" cy="3855115"/>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Google Shape;261;p38"/>
          <p:cNvSpPr txBox="1">
            <a:spLocks noGrp="1"/>
          </p:cNvSpPr>
          <p:nvPr>
            <p:ph type="title"/>
          </p:nvPr>
        </p:nvSpPr>
        <p:spPr>
          <a:xfrm>
            <a:off x="592337" y="1324984"/>
            <a:ext cx="7562850" cy="481134"/>
          </a:xfrm>
          <a:noFill/>
          <a:ln>
            <a:noFill/>
          </a:ln>
        </p:spPr>
        <p:txBody>
          <a:bodyPr spcFirstLastPara="1" wrap="square" lIns="91425" tIns="45700" rIns="91425" bIns="45700" anchor="t" anchorCtr="0">
            <a:noAutofit/>
          </a:bodyPr>
          <a:lstStyle/>
          <a:p>
            <a:pPr lvl="0"/>
            <a:r>
              <a:rPr lang="en-CA" dirty="0"/>
              <a:t>Screenshots</a:t>
            </a:r>
          </a:p>
        </p:txBody>
      </p:sp>
      <p:sp>
        <p:nvSpPr>
          <p:cNvPr id="263" name="Google Shape;263;p38"/>
          <p:cNvSpPr txBox="1"/>
          <p:nvPr/>
        </p:nvSpPr>
        <p:spPr>
          <a:xfrm>
            <a:off x="5064369" y="2233247"/>
            <a:ext cx="3560885" cy="3260483"/>
          </a:xfrm>
          <a:prstGeom prst="rect">
            <a:avLst/>
          </a:prstGeom>
          <a:noFill/>
          <a:ln>
            <a:noFill/>
          </a:ln>
        </p:spPr>
        <p:txBody>
          <a:bodyPr spcFirstLastPara="1" wrap="square" lIns="91425" tIns="91425" rIns="91425" bIns="91425" anchor="t" anchorCtr="0">
            <a:noAutofit/>
          </a:bodyPr>
          <a:lstStyle/>
          <a:p>
            <a:pPr marL="285750" marR="0" lvl="0" indent="-285750" algn="just" rtl="0">
              <a:lnSpc>
                <a:spcPct val="107916"/>
              </a:lnSpc>
              <a:spcBef>
                <a:spcPts val="0"/>
              </a:spcBef>
              <a:spcAft>
                <a:spcPts val="800"/>
              </a:spcAft>
              <a:buClr>
                <a:srgbClr val="000000"/>
              </a:buClr>
              <a:buSzPts val="1800"/>
              <a:buFont typeface="Wingdings" panose="05000000000000000000" pitchFamily="2" charset="2"/>
              <a:buChar char="Ø"/>
            </a:pPr>
            <a:endParaRPr sz="1800" i="0" u="none" strike="noStrike" cap="none" dirty="0">
              <a:solidFill>
                <a:srgbClr val="000000"/>
              </a:solidFill>
              <a:latin typeface="Calibri"/>
              <a:ea typeface="Calibri"/>
              <a:cs typeface="Calibri"/>
              <a:sym typeface="Calibri"/>
            </a:endParaRPr>
          </a:p>
        </p:txBody>
      </p:sp>
      <p:sp>
        <p:nvSpPr>
          <p:cNvPr id="266" name="Google Shape;266;p38"/>
          <p:cNvSpPr txBox="1"/>
          <p:nvPr/>
        </p:nvSpPr>
        <p:spPr>
          <a:xfrm>
            <a:off x="1850416" y="6205805"/>
            <a:ext cx="7048051" cy="307777"/>
          </a:xfrm>
          <a:prstGeom prst="rect">
            <a:avLst/>
          </a:prstGeom>
          <a:noFill/>
          <a:ln>
            <a:noFill/>
          </a:ln>
        </p:spPr>
        <p:txBody>
          <a:bodyPr spcFirstLastPara="1" wrap="square" lIns="91425" tIns="45700" rIns="91425" bIns="45700" anchor="t" anchorCtr="0">
            <a:noAutofit/>
          </a:bodyPr>
          <a:lstStyle/>
          <a:p>
            <a:pPr lvl="0" algn="ctr">
              <a:buSzPts val="1400"/>
            </a:pPr>
            <a:endParaRPr sz="1400" b="1" i="0" u="none" strike="noStrike" cap="none">
              <a:solidFill>
                <a:srgbClr val="99FF99"/>
              </a:solidFill>
              <a:latin typeface="Calibri"/>
              <a:ea typeface="Calibri"/>
              <a:cs typeface="Calibri"/>
              <a:sym typeface="Calibri"/>
            </a:endParaRPr>
          </a:p>
        </p:txBody>
      </p:sp>
      <p:sp>
        <p:nvSpPr>
          <p:cNvPr id="8" name="Google Shape;198;p31"/>
          <p:cNvSpPr txBox="1"/>
          <p:nvPr/>
        </p:nvSpPr>
        <p:spPr>
          <a:xfrm>
            <a:off x="1850416" y="6205805"/>
            <a:ext cx="7031117" cy="307777"/>
          </a:xfrm>
          <a:prstGeom prst="rect">
            <a:avLst/>
          </a:prstGeom>
          <a:noFill/>
          <a:ln>
            <a:noFill/>
          </a:ln>
        </p:spPr>
        <p:txBody>
          <a:bodyPr spcFirstLastPara="1" wrap="square" lIns="91425" tIns="45700" rIns="91425" bIns="45700" anchor="t" anchorCtr="0">
            <a:noAutofit/>
          </a:bodyPr>
          <a:lstStyle/>
          <a:p>
            <a:pPr algn="ctr">
              <a:buSzPts val="1400"/>
            </a:pPr>
            <a:r>
              <a:rPr lang="en-US" b="1" dirty="0">
                <a:solidFill>
                  <a:schemeClr val="lt1"/>
                </a:solidFill>
                <a:latin typeface="Calibri"/>
                <a:ea typeface="Calibri"/>
                <a:cs typeface="Calibri"/>
                <a:sym typeface="Calibri"/>
              </a:rPr>
              <a:t>Hotel Recommendation System</a:t>
            </a:r>
            <a:br>
              <a:rPr lang="en-US" b="1" dirty="0">
                <a:solidFill>
                  <a:schemeClr val="lt1"/>
                </a:solidFill>
                <a:latin typeface="Calibri"/>
                <a:ea typeface="Calibri"/>
                <a:cs typeface="Calibri"/>
                <a:sym typeface="Calibri"/>
              </a:rPr>
            </a:br>
            <a:r>
              <a:rPr lang="en-CA" b="1" dirty="0" err="1">
                <a:solidFill>
                  <a:schemeClr val="lt1"/>
                </a:solidFill>
                <a:latin typeface="Calibri"/>
                <a:ea typeface="Calibri"/>
                <a:cs typeface="Calibri"/>
                <a:sym typeface="Calibri"/>
              </a:rPr>
              <a:t>Pamila</a:t>
            </a:r>
            <a:r>
              <a:rPr lang="en-CA" b="1" dirty="0">
                <a:solidFill>
                  <a:schemeClr val="lt1"/>
                </a:solidFill>
                <a:latin typeface="Calibri"/>
                <a:ea typeface="Calibri"/>
                <a:cs typeface="Calibri"/>
                <a:sym typeface="Calibri"/>
              </a:rPr>
              <a:t> </a:t>
            </a:r>
            <a:r>
              <a:rPr lang="en-CA" b="1" dirty="0" err="1">
                <a:solidFill>
                  <a:schemeClr val="lt1"/>
                </a:solidFill>
                <a:latin typeface="Calibri"/>
                <a:ea typeface="Calibri"/>
                <a:cs typeface="Calibri"/>
                <a:sym typeface="Calibri"/>
              </a:rPr>
              <a:t>Viswanathan</a:t>
            </a:r>
            <a:r>
              <a:rPr lang="en-CA" b="1" dirty="0">
                <a:solidFill>
                  <a:schemeClr val="lt1"/>
                </a:solidFill>
                <a:latin typeface="Calibri"/>
                <a:ea typeface="Calibri"/>
                <a:cs typeface="Calibri"/>
                <a:sym typeface="Calibri"/>
              </a:rPr>
              <a:t> | Samarth Patel | </a:t>
            </a:r>
            <a:r>
              <a:rPr lang="en-CA" b="1" dirty="0" err="1">
                <a:solidFill>
                  <a:schemeClr val="lt1"/>
                </a:solidFill>
                <a:latin typeface="Calibri"/>
                <a:ea typeface="Calibri"/>
                <a:cs typeface="Calibri"/>
                <a:sym typeface="Calibri"/>
              </a:rPr>
              <a:t>Jaskirat</a:t>
            </a:r>
            <a:r>
              <a:rPr lang="en-CA" b="1" dirty="0">
                <a:solidFill>
                  <a:schemeClr val="lt1"/>
                </a:solidFill>
                <a:latin typeface="Calibri"/>
                <a:ea typeface="Calibri"/>
                <a:cs typeface="Calibri"/>
                <a:sym typeface="Calibri"/>
              </a:rPr>
              <a:t> Singh </a:t>
            </a:r>
            <a:r>
              <a:rPr lang="en-CA" b="1" dirty="0">
                <a:solidFill>
                  <a:srgbClr val="99FF99"/>
                </a:solidFill>
                <a:latin typeface="Calibri"/>
                <a:ea typeface="Calibri"/>
                <a:cs typeface="Calibri"/>
                <a:sym typeface="Calibri"/>
              </a:rPr>
              <a:t/>
            </a:r>
            <a:br>
              <a:rPr lang="en-CA" b="1" dirty="0">
                <a:solidFill>
                  <a:srgbClr val="99FF99"/>
                </a:solidFill>
                <a:latin typeface="Calibri"/>
                <a:ea typeface="Calibri"/>
                <a:cs typeface="Calibri"/>
                <a:sym typeface="Calibri"/>
              </a:rPr>
            </a:br>
            <a:endParaRPr lang="en-CA" b="1" dirty="0">
              <a:solidFill>
                <a:srgbClr val="99FF99"/>
              </a:solidFill>
              <a:latin typeface="Calibri"/>
              <a:ea typeface="Calibri"/>
              <a:cs typeface="Calibri"/>
              <a:sym typeface="Calibri"/>
            </a:endParaRPr>
          </a:p>
          <a:p>
            <a:pPr lvl="0" algn="ctr">
              <a:buSzPts val="1400"/>
            </a:pPr>
            <a:endParaRPr lang="en-US" b="1" dirty="0">
              <a:solidFill>
                <a:schemeClr val="lt1"/>
              </a:solidFill>
              <a:latin typeface="Calibri"/>
              <a:ea typeface="Calibri"/>
              <a:cs typeface="Calibri"/>
              <a:sym typeface="Calibri"/>
            </a:endParaRPr>
          </a:p>
          <a:p>
            <a:pPr lvl="0" algn="ctr">
              <a:buSzPts val="1400"/>
            </a:pPr>
            <a:r>
              <a:rPr lang="en-CA" b="1" dirty="0">
                <a:solidFill>
                  <a:schemeClr val="lt1"/>
                </a:solidFill>
                <a:latin typeface="Calibri"/>
                <a:ea typeface="Calibri"/>
                <a:cs typeface="Calibri"/>
                <a:sym typeface="Calibri"/>
              </a:rPr>
              <a:t> </a:t>
            </a:r>
            <a:endParaRPr sz="1400" b="1" i="0" u="none" strike="noStrike" cap="none">
              <a:solidFill>
                <a:srgbClr val="99FF99"/>
              </a:solidFill>
              <a:latin typeface="Calibri"/>
              <a:ea typeface="Calibri"/>
              <a:cs typeface="Calibri"/>
              <a:sym typeface="Calibri"/>
            </a:endParaRPr>
          </a:p>
        </p:txBody>
      </p:sp>
      <p:pic>
        <p:nvPicPr>
          <p:cNvPr id="2050" name="Picture 2" descr="C:\Users\jaski\Downloads\WhatsApp Image 2021-04-19 at 10.54.35 PM.jpeg"/>
          <p:cNvPicPr>
            <a:picLocks noChangeAspect="1" noChangeArrowheads="1"/>
          </p:cNvPicPr>
          <p:nvPr/>
        </p:nvPicPr>
        <p:blipFill>
          <a:blip r:embed="rId3"/>
          <a:srcRect/>
          <a:stretch>
            <a:fillRect/>
          </a:stretch>
        </p:blipFill>
        <p:spPr bwMode="auto">
          <a:xfrm>
            <a:off x="458369" y="2392482"/>
            <a:ext cx="8317835" cy="2274408"/>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Google Shape;261;p38"/>
          <p:cNvSpPr txBox="1">
            <a:spLocks noGrp="1"/>
          </p:cNvSpPr>
          <p:nvPr>
            <p:ph type="title"/>
          </p:nvPr>
        </p:nvSpPr>
        <p:spPr>
          <a:xfrm>
            <a:off x="695854" y="1092070"/>
            <a:ext cx="7562850" cy="481134"/>
          </a:xfrm>
          <a:noFill/>
          <a:ln>
            <a:noFill/>
          </a:ln>
        </p:spPr>
        <p:txBody>
          <a:bodyPr spcFirstLastPara="1" wrap="square" lIns="91425" tIns="45700" rIns="91425" bIns="45700" anchor="t" anchorCtr="0">
            <a:noAutofit/>
          </a:bodyPr>
          <a:lstStyle/>
          <a:p>
            <a:pPr lvl="0"/>
            <a:r>
              <a:rPr lang="en-CA" dirty="0"/>
              <a:t>Screenshots</a:t>
            </a:r>
          </a:p>
        </p:txBody>
      </p:sp>
      <p:sp>
        <p:nvSpPr>
          <p:cNvPr id="263" name="Google Shape;263;p38"/>
          <p:cNvSpPr txBox="1"/>
          <p:nvPr/>
        </p:nvSpPr>
        <p:spPr>
          <a:xfrm>
            <a:off x="5064369" y="2233247"/>
            <a:ext cx="3560885" cy="3260483"/>
          </a:xfrm>
          <a:prstGeom prst="rect">
            <a:avLst/>
          </a:prstGeom>
          <a:noFill/>
          <a:ln>
            <a:noFill/>
          </a:ln>
        </p:spPr>
        <p:txBody>
          <a:bodyPr spcFirstLastPara="1" wrap="square" lIns="91425" tIns="91425" rIns="91425" bIns="91425" anchor="t" anchorCtr="0">
            <a:noAutofit/>
          </a:bodyPr>
          <a:lstStyle/>
          <a:p>
            <a:pPr marL="285750" marR="0" lvl="0" indent="-285750" algn="just" rtl="0">
              <a:lnSpc>
                <a:spcPct val="107916"/>
              </a:lnSpc>
              <a:spcBef>
                <a:spcPts val="0"/>
              </a:spcBef>
              <a:spcAft>
                <a:spcPts val="800"/>
              </a:spcAft>
              <a:buClr>
                <a:srgbClr val="000000"/>
              </a:buClr>
              <a:buSzPts val="1800"/>
              <a:buFont typeface="Wingdings" panose="05000000000000000000" pitchFamily="2" charset="2"/>
              <a:buChar char="Ø"/>
            </a:pPr>
            <a:endParaRPr sz="1800" i="0" u="none" strike="noStrike" cap="none" dirty="0">
              <a:solidFill>
                <a:srgbClr val="000000"/>
              </a:solidFill>
              <a:latin typeface="Calibri"/>
              <a:ea typeface="Calibri"/>
              <a:cs typeface="Calibri"/>
              <a:sym typeface="Calibri"/>
            </a:endParaRPr>
          </a:p>
        </p:txBody>
      </p:sp>
      <p:sp>
        <p:nvSpPr>
          <p:cNvPr id="266" name="Google Shape;266;p38"/>
          <p:cNvSpPr txBox="1"/>
          <p:nvPr/>
        </p:nvSpPr>
        <p:spPr>
          <a:xfrm>
            <a:off x="1850416" y="6205805"/>
            <a:ext cx="7048051" cy="307777"/>
          </a:xfrm>
          <a:prstGeom prst="rect">
            <a:avLst/>
          </a:prstGeom>
          <a:noFill/>
          <a:ln>
            <a:noFill/>
          </a:ln>
        </p:spPr>
        <p:txBody>
          <a:bodyPr spcFirstLastPara="1" wrap="square" lIns="91425" tIns="45700" rIns="91425" bIns="45700" anchor="t" anchorCtr="0">
            <a:noAutofit/>
          </a:bodyPr>
          <a:lstStyle/>
          <a:p>
            <a:pPr lvl="0" algn="ctr">
              <a:buSzPts val="1400"/>
            </a:pPr>
            <a:endParaRPr sz="1400" b="1" i="0" u="none" strike="noStrike" cap="none">
              <a:solidFill>
                <a:srgbClr val="99FF99"/>
              </a:solidFill>
              <a:latin typeface="Calibri"/>
              <a:ea typeface="Calibri"/>
              <a:cs typeface="Calibri"/>
              <a:sym typeface="Calibri"/>
            </a:endParaRPr>
          </a:p>
        </p:txBody>
      </p:sp>
      <p:sp>
        <p:nvSpPr>
          <p:cNvPr id="8" name="Google Shape;198;p31"/>
          <p:cNvSpPr txBox="1"/>
          <p:nvPr/>
        </p:nvSpPr>
        <p:spPr>
          <a:xfrm>
            <a:off x="1850416" y="6205805"/>
            <a:ext cx="7031117" cy="307777"/>
          </a:xfrm>
          <a:prstGeom prst="rect">
            <a:avLst/>
          </a:prstGeom>
          <a:noFill/>
          <a:ln>
            <a:noFill/>
          </a:ln>
        </p:spPr>
        <p:txBody>
          <a:bodyPr spcFirstLastPara="1" wrap="square" lIns="91425" tIns="45700" rIns="91425" bIns="45700" anchor="t" anchorCtr="0">
            <a:noAutofit/>
          </a:bodyPr>
          <a:lstStyle/>
          <a:p>
            <a:pPr algn="ctr">
              <a:buSzPts val="1400"/>
            </a:pPr>
            <a:r>
              <a:rPr lang="en-US" b="1" dirty="0">
                <a:solidFill>
                  <a:schemeClr val="lt1"/>
                </a:solidFill>
                <a:latin typeface="Calibri"/>
                <a:ea typeface="Calibri"/>
                <a:cs typeface="Calibri"/>
                <a:sym typeface="Calibri"/>
              </a:rPr>
              <a:t>Hotel Recommendation System</a:t>
            </a:r>
            <a:br>
              <a:rPr lang="en-US" b="1" dirty="0">
                <a:solidFill>
                  <a:schemeClr val="lt1"/>
                </a:solidFill>
                <a:latin typeface="Calibri"/>
                <a:ea typeface="Calibri"/>
                <a:cs typeface="Calibri"/>
                <a:sym typeface="Calibri"/>
              </a:rPr>
            </a:br>
            <a:r>
              <a:rPr lang="en-CA" b="1" dirty="0" err="1">
                <a:solidFill>
                  <a:schemeClr val="lt1"/>
                </a:solidFill>
                <a:latin typeface="Calibri"/>
                <a:ea typeface="Calibri"/>
                <a:cs typeface="Calibri"/>
                <a:sym typeface="Calibri"/>
              </a:rPr>
              <a:t>Pamila</a:t>
            </a:r>
            <a:r>
              <a:rPr lang="en-CA" b="1" dirty="0">
                <a:solidFill>
                  <a:schemeClr val="lt1"/>
                </a:solidFill>
                <a:latin typeface="Calibri"/>
                <a:ea typeface="Calibri"/>
                <a:cs typeface="Calibri"/>
                <a:sym typeface="Calibri"/>
              </a:rPr>
              <a:t> </a:t>
            </a:r>
            <a:r>
              <a:rPr lang="en-CA" b="1" dirty="0" err="1">
                <a:solidFill>
                  <a:schemeClr val="lt1"/>
                </a:solidFill>
                <a:latin typeface="Calibri"/>
                <a:ea typeface="Calibri"/>
                <a:cs typeface="Calibri"/>
                <a:sym typeface="Calibri"/>
              </a:rPr>
              <a:t>Viswanathan</a:t>
            </a:r>
            <a:r>
              <a:rPr lang="en-CA" b="1" dirty="0">
                <a:solidFill>
                  <a:schemeClr val="lt1"/>
                </a:solidFill>
                <a:latin typeface="Calibri"/>
                <a:ea typeface="Calibri"/>
                <a:cs typeface="Calibri"/>
                <a:sym typeface="Calibri"/>
              </a:rPr>
              <a:t> | Samarth Patel | </a:t>
            </a:r>
            <a:r>
              <a:rPr lang="en-CA" b="1" dirty="0" err="1">
                <a:solidFill>
                  <a:schemeClr val="lt1"/>
                </a:solidFill>
                <a:latin typeface="Calibri"/>
                <a:ea typeface="Calibri"/>
                <a:cs typeface="Calibri"/>
                <a:sym typeface="Calibri"/>
              </a:rPr>
              <a:t>Jaskirat</a:t>
            </a:r>
            <a:r>
              <a:rPr lang="en-CA" b="1" dirty="0">
                <a:solidFill>
                  <a:schemeClr val="lt1"/>
                </a:solidFill>
                <a:latin typeface="Calibri"/>
                <a:ea typeface="Calibri"/>
                <a:cs typeface="Calibri"/>
                <a:sym typeface="Calibri"/>
              </a:rPr>
              <a:t> Singh </a:t>
            </a:r>
            <a:r>
              <a:rPr lang="en-CA" b="1" dirty="0">
                <a:solidFill>
                  <a:srgbClr val="99FF99"/>
                </a:solidFill>
                <a:latin typeface="Calibri"/>
                <a:ea typeface="Calibri"/>
                <a:cs typeface="Calibri"/>
                <a:sym typeface="Calibri"/>
              </a:rPr>
              <a:t/>
            </a:r>
            <a:br>
              <a:rPr lang="en-CA" b="1" dirty="0">
                <a:solidFill>
                  <a:srgbClr val="99FF99"/>
                </a:solidFill>
                <a:latin typeface="Calibri"/>
                <a:ea typeface="Calibri"/>
                <a:cs typeface="Calibri"/>
                <a:sym typeface="Calibri"/>
              </a:rPr>
            </a:br>
            <a:endParaRPr lang="en-CA" b="1" dirty="0">
              <a:solidFill>
                <a:srgbClr val="99FF99"/>
              </a:solidFill>
              <a:latin typeface="Calibri"/>
              <a:ea typeface="Calibri"/>
              <a:cs typeface="Calibri"/>
              <a:sym typeface="Calibri"/>
            </a:endParaRPr>
          </a:p>
          <a:p>
            <a:pPr lvl="0" algn="ctr">
              <a:buSzPts val="1400"/>
            </a:pPr>
            <a:endParaRPr lang="en-US" b="1" dirty="0">
              <a:solidFill>
                <a:schemeClr val="lt1"/>
              </a:solidFill>
              <a:latin typeface="Calibri"/>
              <a:ea typeface="Calibri"/>
              <a:cs typeface="Calibri"/>
              <a:sym typeface="Calibri"/>
            </a:endParaRPr>
          </a:p>
          <a:p>
            <a:pPr lvl="0" algn="ctr">
              <a:buSzPts val="1400"/>
            </a:pPr>
            <a:r>
              <a:rPr lang="en-CA" b="1" dirty="0">
                <a:solidFill>
                  <a:schemeClr val="lt1"/>
                </a:solidFill>
                <a:latin typeface="Calibri"/>
                <a:ea typeface="Calibri"/>
                <a:cs typeface="Calibri"/>
                <a:sym typeface="Calibri"/>
              </a:rPr>
              <a:t> </a:t>
            </a:r>
            <a:endParaRPr sz="1400" b="1" i="0" u="none" strike="noStrike" cap="none">
              <a:solidFill>
                <a:srgbClr val="99FF99"/>
              </a:solidFill>
              <a:latin typeface="Calibri"/>
              <a:ea typeface="Calibri"/>
              <a:cs typeface="Calibri"/>
              <a:sym typeface="Calibri"/>
            </a:endParaRPr>
          </a:p>
        </p:txBody>
      </p:sp>
      <p:pic>
        <p:nvPicPr>
          <p:cNvPr id="6146" name="Picture 2"/>
          <p:cNvPicPr>
            <a:picLocks noChangeAspect="1" noChangeArrowheads="1"/>
          </p:cNvPicPr>
          <p:nvPr/>
        </p:nvPicPr>
        <p:blipFill>
          <a:blip r:embed="rId3"/>
          <a:srcRect/>
          <a:stretch>
            <a:fillRect/>
          </a:stretch>
        </p:blipFill>
        <p:spPr bwMode="auto">
          <a:xfrm>
            <a:off x="272006" y="1982834"/>
            <a:ext cx="8871994" cy="240273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Google Shape;261;p38"/>
          <p:cNvSpPr txBox="1">
            <a:spLocks noGrp="1"/>
          </p:cNvSpPr>
          <p:nvPr>
            <p:ph type="title"/>
          </p:nvPr>
        </p:nvSpPr>
        <p:spPr>
          <a:xfrm>
            <a:off x="695854" y="1092070"/>
            <a:ext cx="7562850" cy="481134"/>
          </a:xfrm>
          <a:noFill/>
          <a:ln>
            <a:noFill/>
          </a:ln>
        </p:spPr>
        <p:txBody>
          <a:bodyPr spcFirstLastPara="1" wrap="square" lIns="91425" tIns="45700" rIns="91425" bIns="45700" anchor="t" anchorCtr="0">
            <a:noAutofit/>
          </a:bodyPr>
          <a:lstStyle/>
          <a:p>
            <a:pPr lvl="0"/>
            <a:r>
              <a:rPr lang="en-CA" dirty="0"/>
              <a:t>Screenshots</a:t>
            </a:r>
          </a:p>
        </p:txBody>
      </p:sp>
      <p:sp>
        <p:nvSpPr>
          <p:cNvPr id="263" name="Google Shape;263;p38"/>
          <p:cNvSpPr txBox="1"/>
          <p:nvPr/>
        </p:nvSpPr>
        <p:spPr>
          <a:xfrm>
            <a:off x="5064369" y="2233247"/>
            <a:ext cx="3560885" cy="3260483"/>
          </a:xfrm>
          <a:prstGeom prst="rect">
            <a:avLst/>
          </a:prstGeom>
          <a:noFill/>
          <a:ln>
            <a:noFill/>
          </a:ln>
        </p:spPr>
        <p:txBody>
          <a:bodyPr spcFirstLastPara="1" wrap="square" lIns="91425" tIns="91425" rIns="91425" bIns="91425" anchor="t" anchorCtr="0">
            <a:noAutofit/>
          </a:bodyPr>
          <a:lstStyle/>
          <a:p>
            <a:pPr marL="285750" marR="0" lvl="0" indent="-285750" algn="just" rtl="0">
              <a:lnSpc>
                <a:spcPct val="107916"/>
              </a:lnSpc>
              <a:spcBef>
                <a:spcPts val="0"/>
              </a:spcBef>
              <a:spcAft>
                <a:spcPts val="800"/>
              </a:spcAft>
              <a:buClr>
                <a:srgbClr val="000000"/>
              </a:buClr>
              <a:buSzPts val="1800"/>
              <a:buFont typeface="Wingdings" panose="05000000000000000000" pitchFamily="2" charset="2"/>
              <a:buChar char="Ø"/>
            </a:pPr>
            <a:endParaRPr sz="1800" i="0" u="none" strike="noStrike" cap="none" dirty="0">
              <a:solidFill>
                <a:srgbClr val="000000"/>
              </a:solidFill>
              <a:latin typeface="Calibri"/>
              <a:ea typeface="Calibri"/>
              <a:cs typeface="Calibri"/>
              <a:sym typeface="Calibri"/>
            </a:endParaRPr>
          </a:p>
        </p:txBody>
      </p:sp>
      <p:sp>
        <p:nvSpPr>
          <p:cNvPr id="266" name="Google Shape;266;p38"/>
          <p:cNvSpPr txBox="1"/>
          <p:nvPr/>
        </p:nvSpPr>
        <p:spPr>
          <a:xfrm>
            <a:off x="1850416" y="6205805"/>
            <a:ext cx="7048051" cy="307777"/>
          </a:xfrm>
          <a:prstGeom prst="rect">
            <a:avLst/>
          </a:prstGeom>
          <a:noFill/>
          <a:ln>
            <a:noFill/>
          </a:ln>
        </p:spPr>
        <p:txBody>
          <a:bodyPr spcFirstLastPara="1" wrap="square" lIns="91425" tIns="45700" rIns="91425" bIns="45700" anchor="t" anchorCtr="0">
            <a:noAutofit/>
          </a:bodyPr>
          <a:lstStyle/>
          <a:p>
            <a:pPr lvl="0" algn="ctr">
              <a:buSzPts val="1400"/>
            </a:pPr>
            <a:endParaRPr sz="1400" b="1" i="0" u="none" strike="noStrike" cap="none">
              <a:solidFill>
                <a:srgbClr val="99FF99"/>
              </a:solidFill>
              <a:latin typeface="Calibri"/>
              <a:ea typeface="Calibri"/>
              <a:cs typeface="Calibri"/>
              <a:sym typeface="Calibri"/>
            </a:endParaRPr>
          </a:p>
        </p:txBody>
      </p:sp>
      <p:sp>
        <p:nvSpPr>
          <p:cNvPr id="8" name="Google Shape;198;p31"/>
          <p:cNvSpPr txBox="1"/>
          <p:nvPr/>
        </p:nvSpPr>
        <p:spPr>
          <a:xfrm>
            <a:off x="1850416" y="6205805"/>
            <a:ext cx="7031117" cy="307777"/>
          </a:xfrm>
          <a:prstGeom prst="rect">
            <a:avLst/>
          </a:prstGeom>
          <a:noFill/>
          <a:ln>
            <a:noFill/>
          </a:ln>
        </p:spPr>
        <p:txBody>
          <a:bodyPr spcFirstLastPara="1" wrap="square" lIns="91425" tIns="45700" rIns="91425" bIns="45700" anchor="t" anchorCtr="0">
            <a:noAutofit/>
          </a:bodyPr>
          <a:lstStyle/>
          <a:p>
            <a:pPr algn="ctr">
              <a:buSzPts val="1400"/>
            </a:pPr>
            <a:r>
              <a:rPr lang="en-US" b="1" dirty="0">
                <a:solidFill>
                  <a:schemeClr val="lt1"/>
                </a:solidFill>
                <a:latin typeface="Calibri"/>
                <a:ea typeface="Calibri"/>
                <a:cs typeface="Calibri"/>
                <a:sym typeface="Calibri"/>
              </a:rPr>
              <a:t>Hotel Recommendation System</a:t>
            </a:r>
            <a:br>
              <a:rPr lang="en-US" b="1" dirty="0">
                <a:solidFill>
                  <a:schemeClr val="lt1"/>
                </a:solidFill>
                <a:latin typeface="Calibri"/>
                <a:ea typeface="Calibri"/>
                <a:cs typeface="Calibri"/>
                <a:sym typeface="Calibri"/>
              </a:rPr>
            </a:br>
            <a:r>
              <a:rPr lang="en-CA" b="1" dirty="0" err="1">
                <a:solidFill>
                  <a:schemeClr val="lt1"/>
                </a:solidFill>
                <a:latin typeface="Calibri"/>
                <a:ea typeface="Calibri"/>
                <a:cs typeface="Calibri"/>
                <a:sym typeface="Calibri"/>
              </a:rPr>
              <a:t>Pamila</a:t>
            </a:r>
            <a:r>
              <a:rPr lang="en-CA" b="1" dirty="0">
                <a:solidFill>
                  <a:schemeClr val="lt1"/>
                </a:solidFill>
                <a:latin typeface="Calibri"/>
                <a:ea typeface="Calibri"/>
                <a:cs typeface="Calibri"/>
                <a:sym typeface="Calibri"/>
              </a:rPr>
              <a:t> </a:t>
            </a:r>
            <a:r>
              <a:rPr lang="en-CA" b="1" dirty="0" err="1">
                <a:solidFill>
                  <a:schemeClr val="lt1"/>
                </a:solidFill>
                <a:latin typeface="Calibri"/>
                <a:ea typeface="Calibri"/>
                <a:cs typeface="Calibri"/>
                <a:sym typeface="Calibri"/>
              </a:rPr>
              <a:t>Viswanathan</a:t>
            </a:r>
            <a:r>
              <a:rPr lang="en-CA" b="1" dirty="0">
                <a:solidFill>
                  <a:schemeClr val="lt1"/>
                </a:solidFill>
                <a:latin typeface="Calibri"/>
                <a:ea typeface="Calibri"/>
                <a:cs typeface="Calibri"/>
                <a:sym typeface="Calibri"/>
              </a:rPr>
              <a:t> | Samarth Patel | </a:t>
            </a:r>
            <a:r>
              <a:rPr lang="en-CA" b="1" dirty="0" err="1">
                <a:solidFill>
                  <a:schemeClr val="lt1"/>
                </a:solidFill>
                <a:latin typeface="Calibri"/>
                <a:ea typeface="Calibri"/>
                <a:cs typeface="Calibri"/>
                <a:sym typeface="Calibri"/>
              </a:rPr>
              <a:t>Jaskirat</a:t>
            </a:r>
            <a:r>
              <a:rPr lang="en-CA" b="1" dirty="0">
                <a:solidFill>
                  <a:schemeClr val="lt1"/>
                </a:solidFill>
                <a:latin typeface="Calibri"/>
                <a:ea typeface="Calibri"/>
                <a:cs typeface="Calibri"/>
                <a:sym typeface="Calibri"/>
              </a:rPr>
              <a:t> Singh </a:t>
            </a:r>
            <a:r>
              <a:rPr lang="en-CA" b="1" dirty="0">
                <a:solidFill>
                  <a:srgbClr val="99FF99"/>
                </a:solidFill>
                <a:latin typeface="Calibri"/>
                <a:ea typeface="Calibri"/>
                <a:cs typeface="Calibri"/>
                <a:sym typeface="Calibri"/>
              </a:rPr>
              <a:t/>
            </a:r>
            <a:br>
              <a:rPr lang="en-CA" b="1" dirty="0">
                <a:solidFill>
                  <a:srgbClr val="99FF99"/>
                </a:solidFill>
                <a:latin typeface="Calibri"/>
                <a:ea typeface="Calibri"/>
                <a:cs typeface="Calibri"/>
                <a:sym typeface="Calibri"/>
              </a:rPr>
            </a:br>
            <a:endParaRPr lang="en-CA" b="1" dirty="0">
              <a:solidFill>
                <a:srgbClr val="99FF99"/>
              </a:solidFill>
              <a:latin typeface="Calibri"/>
              <a:ea typeface="Calibri"/>
              <a:cs typeface="Calibri"/>
              <a:sym typeface="Calibri"/>
            </a:endParaRPr>
          </a:p>
          <a:p>
            <a:pPr lvl="0" algn="ctr">
              <a:buSzPts val="1400"/>
            </a:pPr>
            <a:endParaRPr lang="en-US" b="1" dirty="0">
              <a:solidFill>
                <a:schemeClr val="lt1"/>
              </a:solidFill>
              <a:latin typeface="Calibri"/>
              <a:ea typeface="Calibri"/>
              <a:cs typeface="Calibri"/>
              <a:sym typeface="Calibri"/>
            </a:endParaRPr>
          </a:p>
          <a:p>
            <a:pPr lvl="0" algn="ctr">
              <a:buSzPts val="1400"/>
            </a:pPr>
            <a:r>
              <a:rPr lang="en-CA" b="1" dirty="0">
                <a:solidFill>
                  <a:schemeClr val="lt1"/>
                </a:solidFill>
                <a:latin typeface="Calibri"/>
                <a:ea typeface="Calibri"/>
                <a:cs typeface="Calibri"/>
                <a:sym typeface="Calibri"/>
              </a:rPr>
              <a:t> </a:t>
            </a:r>
            <a:endParaRPr sz="1400" b="1" i="0" u="none" strike="noStrike" cap="none">
              <a:solidFill>
                <a:srgbClr val="99FF99"/>
              </a:solidFill>
              <a:latin typeface="Calibri"/>
              <a:ea typeface="Calibri"/>
              <a:cs typeface="Calibri"/>
              <a:sym typeface="Calibri"/>
            </a:endParaRPr>
          </a:p>
        </p:txBody>
      </p:sp>
      <p:pic>
        <p:nvPicPr>
          <p:cNvPr id="3" name="Picture 2">
            <a:extLst>
              <a:ext uri="{FF2B5EF4-FFF2-40B4-BE49-F238E27FC236}">
                <a16:creationId xmlns:a16="http://schemas.microsoft.com/office/drawing/2014/main" xmlns="" id="{D43CCC50-B63C-4A58-8DF6-1D51ABD20B14}"/>
              </a:ext>
            </a:extLst>
          </p:cNvPr>
          <p:cNvPicPr>
            <a:picLocks noChangeAspect="1"/>
          </p:cNvPicPr>
          <p:nvPr/>
        </p:nvPicPr>
        <p:blipFill>
          <a:blip r:embed="rId3"/>
          <a:stretch>
            <a:fillRect/>
          </a:stretch>
        </p:blipFill>
        <p:spPr>
          <a:xfrm>
            <a:off x="983413" y="1710830"/>
            <a:ext cx="7496354" cy="3948677"/>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1"/>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CA" dirty="0"/>
              <a:t>Project Road Map</a:t>
            </a:r>
            <a:endParaRPr/>
          </a:p>
        </p:txBody>
      </p:sp>
      <p:sp>
        <p:nvSpPr>
          <p:cNvPr id="295" name="Google Shape;295;p41"/>
          <p:cNvSpPr txBox="1"/>
          <p:nvPr/>
        </p:nvSpPr>
        <p:spPr>
          <a:xfrm>
            <a:off x="1850416" y="6205805"/>
            <a:ext cx="7056517" cy="307777"/>
          </a:xfrm>
          <a:prstGeom prst="rect">
            <a:avLst/>
          </a:prstGeom>
          <a:noFill/>
          <a:ln>
            <a:noFill/>
          </a:ln>
        </p:spPr>
        <p:txBody>
          <a:bodyPr spcFirstLastPara="1" wrap="square" lIns="91425" tIns="45700" rIns="91425" bIns="45700" anchor="t" anchorCtr="0">
            <a:noAutofit/>
          </a:bodyPr>
          <a:lstStyle/>
          <a:p>
            <a:pPr lvl="0" algn="ctr">
              <a:buSzPts val="1400"/>
            </a:pPr>
            <a:endParaRPr sz="1400" b="1" i="0" u="none" strike="noStrike" cap="none">
              <a:solidFill>
                <a:srgbClr val="99FF99"/>
              </a:solidFill>
              <a:latin typeface="Calibri"/>
              <a:ea typeface="Calibri"/>
              <a:cs typeface="Calibri"/>
              <a:sym typeface="Calibri"/>
            </a:endParaRPr>
          </a:p>
        </p:txBody>
      </p:sp>
      <p:sp>
        <p:nvSpPr>
          <p:cNvPr id="296" name="Google Shape;296;p41"/>
          <p:cNvSpPr/>
          <p:nvPr/>
        </p:nvSpPr>
        <p:spPr>
          <a:xfrm>
            <a:off x="561650" y="2932907"/>
            <a:ext cx="7692726" cy="2502697"/>
          </a:xfrm>
          <a:custGeom>
            <a:avLst/>
            <a:gdLst/>
            <a:ahLst/>
            <a:cxnLst/>
            <a:rect l="l" t="t" r="r" b="b"/>
            <a:pathLst>
              <a:path w="11068670" h="3694017" extrusionOk="0">
                <a:moveTo>
                  <a:pt x="0" y="0"/>
                </a:moveTo>
                <a:cubicBezTo>
                  <a:pt x="2639428" y="82650"/>
                  <a:pt x="6622502" y="502505"/>
                  <a:pt x="5579724" y="1051291"/>
                </a:cubicBezTo>
                <a:cubicBezTo>
                  <a:pt x="5029274" y="1345521"/>
                  <a:pt x="2837729" y="1848022"/>
                  <a:pt x="4000171" y="1993485"/>
                </a:cubicBezTo>
                <a:lnTo>
                  <a:pt x="10347309" y="3089790"/>
                </a:lnTo>
                <a:lnTo>
                  <a:pt x="10461160" y="2846776"/>
                </a:lnTo>
                <a:lnTo>
                  <a:pt x="11068670" y="3451222"/>
                </a:lnTo>
                <a:lnTo>
                  <a:pt x="10064229" y="3694017"/>
                </a:lnTo>
                <a:lnTo>
                  <a:pt x="10182751" y="3441035"/>
                </a:lnTo>
                <a:lnTo>
                  <a:pt x="3559126" y="2132335"/>
                </a:lnTo>
                <a:cubicBezTo>
                  <a:pt x="2328305" y="1818270"/>
                  <a:pt x="4666866" y="1295929"/>
                  <a:pt x="5333561" y="1031453"/>
                </a:cubicBezTo>
                <a:cubicBezTo>
                  <a:pt x="6393436" y="575232"/>
                  <a:pt x="2212062" y="128931"/>
                  <a:pt x="20516" y="39672"/>
                </a:cubicBezTo>
                <a:close/>
              </a:path>
            </a:pathLst>
          </a:custGeom>
          <a:solidFill>
            <a:srgbClr val="57687C"/>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800" b="0" i="0" u="none" strike="noStrike" cap="none">
              <a:solidFill>
                <a:srgbClr val="595959"/>
              </a:solidFill>
              <a:latin typeface="Arial"/>
              <a:ea typeface="Arial"/>
              <a:cs typeface="Arial"/>
              <a:sym typeface="Arial"/>
            </a:endParaRPr>
          </a:p>
        </p:txBody>
      </p:sp>
      <p:sp>
        <p:nvSpPr>
          <p:cNvPr id="297" name="Google Shape;297;p41"/>
          <p:cNvSpPr txBox="1"/>
          <p:nvPr/>
        </p:nvSpPr>
        <p:spPr>
          <a:xfrm>
            <a:off x="7664454" y="4360906"/>
            <a:ext cx="1610610" cy="4670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300" dirty="0">
                <a:latin typeface="Calibri"/>
                <a:ea typeface="Calibri"/>
                <a:cs typeface="Calibri"/>
                <a:sym typeface="Calibri"/>
              </a:rPr>
              <a:t>Report &amp; Source code Submission</a:t>
            </a:r>
            <a:endParaRPr sz="1300" i="0" u="none" strike="noStrike" cap="none" dirty="0">
              <a:solidFill>
                <a:srgbClr val="000000"/>
              </a:solidFill>
              <a:latin typeface="Calibri"/>
              <a:ea typeface="Calibri"/>
              <a:cs typeface="Calibri"/>
              <a:sym typeface="Calibri"/>
            </a:endParaRPr>
          </a:p>
        </p:txBody>
      </p:sp>
      <p:sp>
        <p:nvSpPr>
          <p:cNvPr id="298" name="Google Shape;298;p41"/>
          <p:cNvSpPr txBox="1"/>
          <p:nvPr/>
        </p:nvSpPr>
        <p:spPr>
          <a:xfrm>
            <a:off x="7686324" y="4084427"/>
            <a:ext cx="704700" cy="357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CA" sz="1200" b="1" dirty="0">
                <a:solidFill>
                  <a:srgbClr val="E62601"/>
                </a:solidFill>
              </a:rPr>
              <a:t>20 Apr</a:t>
            </a:r>
            <a:endParaRPr sz="1200" b="1" i="0" u="none" strike="noStrike" cap="none" dirty="0">
              <a:solidFill>
                <a:srgbClr val="E62601"/>
              </a:solidFill>
              <a:latin typeface="Arial"/>
              <a:ea typeface="Arial"/>
              <a:cs typeface="Arial"/>
              <a:sym typeface="Arial"/>
            </a:endParaRPr>
          </a:p>
        </p:txBody>
      </p:sp>
      <p:sp>
        <p:nvSpPr>
          <p:cNvPr id="299" name="Google Shape;299;p41"/>
          <p:cNvSpPr txBox="1"/>
          <p:nvPr/>
        </p:nvSpPr>
        <p:spPr>
          <a:xfrm>
            <a:off x="4626319" y="2826912"/>
            <a:ext cx="704700" cy="357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CA" sz="1200" b="1" dirty="0">
                <a:solidFill>
                  <a:srgbClr val="90C221"/>
                </a:solidFill>
              </a:rPr>
              <a:t>18 Mar</a:t>
            </a:r>
            <a:endParaRPr sz="1200" b="1" i="0" u="none" strike="noStrike" cap="none">
              <a:solidFill>
                <a:srgbClr val="90C221"/>
              </a:solidFill>
              <a:latin typeface="Arial"/>
              <a:ea typeface="Arial"/>
              <a:cs typeface="Arial"/>
              <a:sym typeface="Arial"/>
            </a:endParaRPr>
          </a:p>
        </p:txBody>
      </p:sp>
      <p:sp>
        <p:nvSpPr>
          <p:cNvPr id="300" name="Google Shape;300;p41"/>
          <p:cNvSpPr txBox="1"/>
          <p:nvPr/>
        </p:nvSpPr>
        <p:spPr>
          <a:xfrm>
            <a:off x="3028957" y="2311957"/>
            <a:ext cx="2156400" cy="8199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CA" sz="1300" dirty="0">
                <a:latin typeface="Calibri"/>
                <a:ea typeface="Calibri"/>
                <a:cs typeface="Calibri"/>
                <a:sym typeface="Calibri"/>
              </a:rPr>
              <a:t>Selection of resources and implementation Tools</a:t>
            </a:r>
            <a:endParaRPr sz="1300" dirty="0">
              <a:solidFill>
                <a:srgbClr val="000000"/>
              </a:solidFill>
              <a:latin typeface="Calibri"/>
              <a:ea typeface="Calibri"/>
              <a:cs typeface="Calibri"/>
              <a:sym typeface="Calibri"/>
            </a:endParaRPr>
          </a:p>
        </p:txBody>
      </p:sp>
      <p:sp>
        <p:nvSpPr>
          <p:cNvPr id="301" name="Google Shape;301;p41"/>
          <p:cNvSpPr txBox="1"/>
          <p:nvPr/>
        </p:nvSpPr>
        <p:spPr>
          <a:xfrm>
            <a:off x="3012245" y="2103573"/>
            <a:ext cx="704700" cy="357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CA" sz="1200" b="1" dirty="0">
                <a:solidFill>
                  <a:schemeClr val="accent6">
                    <a:lumMod val="75000"/>
                  </a:schemeClr>
                </a:solidFill>
              </a:rPr>
              <a:t>10 Mar</a:t>
            </a:r>
            <a:endParaRPr sz="1200" b="1" dirty="0">
              <a:solidFill>
                <a:schemeClr val="accent6">
                  <a:lumMod val="75000"/>
                </a:schemeClr>
              </a:solidFill>
              <a:sym typeface="Arial"/>
            </a:endParaRPr>
          </a:p>
        </p:txBody>
      </p:sp>
      <p:sp>
        <p:nvSpPr>
          <p:cNvPr id="302" name="Google Shape;302;p41"/>
          <p:cNvSpPr txBox="1"/>
          <p:nvPr/>
        </p:nvSpPr>
        <p:spPr>
          <a:xfrm>
            <a:off x="1021414" y="3291046"/>
            <a:ext cx="1708800" cy="441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CA" sz="1300" dirty="0">
                <a:latin typeface="Calibri"/>
                <a:ea typeface="Calibri"/>
                <a:cs typeface="Calibri"/>
                <a:sym typeface="Calibri"/>
              </a:rPr>
              <a:t>Project Proposal</a:t>
            </a:r>
            <a:endParaRPr sz="1300">
              <a:solidFill>
                <a:srgbClr val="000000"/>
              </a:solidFill>
              <a:latin typeface="Calibri"/>
              <a:ea typeface="Calibri"/>
              <a:cs typeface="Calibri"/>
              <a:sym typeface="Calibri"/>
            </a:endParaRPr>
          </a:p>
        </p:txBody>
      </p:sp>
      <p:sp>
        <p:nvSpPr>
          <p:cNvPr id="303" name="Google Shape;303;p41"/>
          <p:cNvSpPr txBox="1"/>
          <p:nvPr/>
        </p:nvSpPr>
        <p:spPr>
          <a:xfrm>
            <a:off x="1459479" y="3074567"/>
            <a:ext cx="704700" cy="357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CA" sz="1200" b="1" dirty="0">
                <a:solidFill>
                  <a:srgbClr val="07A398"/>
                </a:solidFill>
              </a:rPr>
              <a:t>3 Mar</a:t>
            </a:r>
            <a:endParaRPr sz="1200" b="1">
              <a:solidFill>
                <a:srgbClr val="07A398"/>
              </a:solidFill>
              <a:latin typeface="Arial"/>
              <a:ea typeface="Arial"/>
              <a:cs typeface="Arial"/>
              <a:sym typeface="Arial"/>
            </a:endParaRPr>
          </a:p>
        </p:txBody>
      </p:sp>
      <p:sp>
        <p:nvSpPr>
          <p:cNvPr id="304" name="Google Shape;304;p41"/>
          <p:cNvSpPr txBox="1"/>
          <p:nvPr/>
        </p:nvSpPr>
        <p:spPr>
          <a:xfrm>
            <a:off x="4668389" y="3041525"/>
            <a:ext cx="2156400" cy="8193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1300" b="1" dirty="0">
                <a:latin typeface="Calibri"/>
                <a:ea typeface="Calibri"/>
                <a:cs typeface="Calibri"/>
                <a:sym typeface="Calibri"/>
              </a:rPr>
              <a:t>Project Presentation</a:t>
            </a:r>
            <a:endParaRPr sz="1300" b="1" dirty="0">
              <a:solidFill>
                <a:srgbClr val="000000"/>
              </a:solidFill>
              <a:latin typeface="Calibri"/>
              <a:ea typeface="Calibri"/>
              <a:cs typeface="Calibri"/>
              <a:sym typeface="Calibri"/>
            </a:endParaRPr>
          </a:p>
        </p:txBody>
      </p:sp>
      <p:sp>
        <p:nvSpPr>
          <p:cNvPr id="305" name="Google Shape;305;p41"/>
          <p:cNvSpPr txBox="1"/>
          <p:nvPr/>
        </p:nvSpPr>
        <p:spPr>
          <a:xfrm>
            <a:off x="326014" y="2990960"/>
            <a:ext cx="704700" cy="357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CA" sz="1200" b="1" dirty="0">
                <a:solidFill>
                  <a:srgbClr val="0680C3"/>
                </a:solidFill>
              </a:rPr>
              <a:t>20 Feb</a:t>
            </a:r>
            <a:endParaRPr sz="1200" b="1">
              <a:solidFill>
                <a:srgbClr val="0680C3"/>
              </a:solidFill>
              <a:latin typeface="Arial"/>
              <a:ea typeface="Arial"/>
              <a:cs typeface="Arial"/>
              <a:sym typeface="Arial"/>
            </a:endParaRPr>
          </a:p>
        </p:txBody>
      </p:sp>
      <p:sp>
        <p:nvSpPr>
          <p:cNvPr id="306" name="Google Shape;306;p41"/>
          <p:cNvSpPr txBox="1"/>
          <p:nvPr/>
        </p:nvSpPr>
        <p:spPr>
          <a:xfrm>
            <a:off x="123274" y="3205714"/>
            <a:ext cx="1082100" cy="481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CA" sz="1300" dirty="0">
                <a:latin typeface="Calibri"/>
                <a:ea typeface="Calibri"/>
                <a:cs typeface="Calibri"/>
                <a:sym typeface="Calibri"/>
              </a:rPr>
              <a:t>Data Acquisition</a:t>
            </a:r>
            <a:endParaRPr sz="1300">
              <a:latin typeface="Calibri"/>
              <a:ea typeface="Calibri"/>
              <a:cs typeface="Calibri"/>
              <a:sym typeface="Calibri"/>
            </a:endParaRPr>
          </a:p>
        </p:txBody>
      </p:sp>
      <p:sp>
        <p:nvSpPr>
          <p:cNvPr id="307" name="Google Shape;307;p41"/>
          <p:cNvSpPr/>
          <p:nvPr/>
        </p:nvSpPr>
        <p:spPr>
          <a:xfrm>
            <a:off x="7370108" y="4622800"/>
            <a:ext cx="326091" cy="488611"/>
          </a:xfrm>
          <a:custGeom>
            <a:avLst/>
            <a:gdLst/>
            <a:ahLst/>
            <a:cxnLst/>
            <a:rect l="l" t="t" r="r" b="b"/>
            <a:pathLst>
              <a:path w="898090" h="1428422" extrusionOk="0">
                <a:moveTo>
                  <a:pt x="449216" y="94631"/>
                </a:moveTo>
                <a:cubicBezTo>
                  <a:pt x="253684" y="94631"/>
                  <a:pt x="95174" y="253159"/>
                  <a:pt x="95174" y="448713"/>
                </a:cubicBezTo>
                <a:cubicBezTo>
                  <a:pt x="95174" y="644267"/>
                  <a:pt x="253684" y="802795"/>
                  <a:pt x="449216" y="802795"/>
                </a:cubicBezTo>
                <a:cubicBezTo>
                  <a:pt x="644748" y="802795"/>
                  <a:pt x="803258" y="644267"/>
                  <a:pt x="803258" y="448713"/>
                </a:cubicBezTo>
                <a:cubicBezTo>
                  <a:pt x="803258" y="253159"/>
                  <a:pt x="644748" y="94631"/>
                  <a:pt x="449216" y="94631"/>
                </a:cubicBezTo>
                <a:close/>
                <a:moveTo>
                  <a:pt x="450538" y="0"/>
                </a:moveTo>
                <a:cubicBezTo>
                  <a:pt x="568723" y="1"/>
                  <a:pt x="686907" y="45086"/>
                  <a:pt x="777080" y="135258"/>
                </a:cubicBezTo>
                <a:cubicBezTo>
                  <a:pt x="957424" y="315603"/>
                  <a:pt x="918245" y="575926"/>
                  <a:pt x="777080" y="788342"/>
                </a:cubicBezTo>
                <a:cubicBezTo>
                  <a:pt x="629152" y="1010934"/>
                  <a:pt x="568618" y="1140847"/>
                  <a:pt x="450539" y="1428422"/>
                </a:cubicBezTo>
                <a:cubicBezTo>
                  <a:pt x="310500" y="1123277"/>
                  <a:pt x="280710" y="1028502"/>
                  <a:pt x="123997" y="788342"/>
                </a:cubicBezTo>
                <a:cubicBezTo>
                  <a:pt x="-25604" y="572861"/>
                  <a:pt x="-56348" y="315602"/>
                  <a:pt x="123996" y="135258"/>
                </a:cubicBezTo>
                <a:cubicBezTo>
                  <a:pt x="214168" y="45086"/>
                  <a:pt x="332353" y="1"/>
                  <a:pt x="450538" y="0"/>
                </a:cubicBezTo>
                <a:close/>
              </a:path>
            </a:pathLst>
          </a:custGeom>
          <a:solidFill>
            <a:srgbClr val="E62601"/>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rgbClr val="595959"/>
              </a:solidFill>
              <a:latin typeface="Arial"/>
              <a:ea typeface="Arial"/>
              <a:cs typeface="Arial"/>
              <a:sym typeface="Arial"/>
            </a:endParaRPr>
          </a:p>
        </p:txBody>
      </p:sp>
      <p:sp>
        <p:nvSpPr>
          <p:cNvPr id="308" name="Google Shape;308;p41"/>
          <p:cNvSpPr/>
          <p:nvPr/>
        </p:nvSpPr>
        <p:spPr>
          <a:xfrm>
            <a:off x="4378463" y="2954938"/>
            <a:ext cx="315796" cy="551206"/>
          </a:xfrm>
          <a:custGeom>
            <a:avLst/>
            <a:gdLst/>
            <a:ahLst/>
            <a:cxnLst/>
            <a:rect l="l" t="t" r="r" b="b"/>
            <a:pathLst>
              <a:path w="730699" h="1162185" extrusionOk="0">
                <a:moveTo>
                  <a:pt x="365489" y="76993"/>
                </a:moveTo>
                <a:cubicBezTo>
                  <a:pt x="206401" y="76993"/>
                  <a:pt x="77435" y="205973"/>
                  <a:pt x="77435" y="365079"/>
                </a:cubicBezTo>
                <a:cubicBezTo>
                  <a:pt x="77435" y="524185"/>
                  <a:pt x="206401" y="653165"/>
                  <a:pt x="365489" y="653165"/>
                </a:cubicBezTo>
                <a:cubicBezTo>
                  <a:pt x="524577" y="653165"/>
                  <a:pt x="653543" y="524185"/>
                  <a:pt x="653543" y="365079"/>
                </a:cubicBezTo>
                <a:cubicBezTo>
                  <a:pt x="653543" y="205973"/>
                  <a:pt x="524577" y="76993"/>
                  <a:pt x="365489" y="76993"/>
                </a:cubicBezTo>
                <a:close/>
                <a:moveTo>
                  <a:pt x="366564" y="0"/>
                </a:moveTo>
                <a:cubicBezTo>
                  <a:pt x="462721" y="0"/>
                  <a:pt x="558878" y="36683"/>
                  <a:pt x="632244" y="110048"/>
                </a:cubicBezTo>
                <a:cubicBezTo>
                  <a:pt x="778974" y="256779"/>
                  <a:pt x="747097" y="468582"/>
                  <a:pt x="632244" y="641407"/>
                </a:cubicBezTo>
                <a:cubicBezTo>
                  <a:pt x="511887" y="822511"/>
                  <a:pt x="462636" y="928209"/>
                  <a:pt x="366565" y="1162185"/>
                </a:cubicBezTo>
                <a:cubicBezTo>
                  <a:pt x="252627" y="913915"/>
                  <a:pt x="228389" y="836805"/>
                  <a:pt x="100885" y="641406"/>
                </a:cubicBezTo>
                <a:cubicBezTo>
                  <a:pt x="-20832" y="466088"/>
                  <a:pt x="-45846" y="256778"/>
                  <a:pt x="100885" y="110048"/>
                </a:cubicBezTo>
                <a:cubicBezTo>
                  <a:pt x="174250" y="36683"/>
                  <a:pt x="270407" y="0"/>
                  <a:pt x="366564" y="0"/>
                </a:cubicBezTo>
                <a:close/>
              </a:path>
            </a:pathLst>
          </a:custGeom>
          <a:solidFill>
            <a:srgbClr val="90C221"/>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rgbClr val="595959"/>
              </a:solidFill>
              <a:latin typeface="Arial"/>
              <a:ea typeface="Arial"/>
              <a:cs typeface="Arial"/>
              <a:sym typeface="Arial"/>
            </a:endParaRPr>
          </a:p>
        </p:txBody>
      </p:sp>
      <p:sp>
        <p:nvSpPr>
          <p:cNvPr id="309" name="Google Shape;309;p41"/>
          <p:cNvSpPr/>
          <p:nvPr/>
        </p:nvSpPr>
        <p:spPr>
          <a:xfrm>
            <a:off x="2957073" y="2697879"/>
            <a:ext cx="276395" cy="426116"/>
          </a:xfrm>
          <a:custGeom>
            <a:avLst/>
            <a:gdLst/>
            <a:ahLst/>
            <a:cxnLst/>
            <a:rect l="l" t="t" r="r" b="b"/>
            <a:pathLst>
              <a:path w="710924" h="1130732" extrusionOk="0">
                <a:moveTo>
                  <a:pt x="355597" y="74909"/>
                </a:moveTo>
                <a:cubicBezTo>
                  <a:pt x="200815" y="74909"/>
                  <a:pt x="75339" y="200399"/>
                  <a:pt x="75339" y="355199"/>
                </a:cubicBezTo>
                <a:cubicBezTo>
                  <a:pt x="75339" y="509999"/>
                  <a:pt x="200815" y="635489"/>
                  <a:pt x="355597" y="635489"/>
                </a:cubicBezTo>
                <a:cubicBezTo>
                  <a:pt x="510379" y="635489"/>
                  <a:pt x="635855" y="509999"/>
                  <a:pt x="635855" y="355199"/>
                </a:cubicBezTo>
                <a:cubicBezTo>
                  <a:pt x="635855" y="200399"/>
                  <a:pt x="510379" y="74909"/>
                  <a:pt x="355597" y="74909"/>
                </a:cubicBezTo>
                <a:close/>
                <a:moveTo>
                  <a:pt x="356644" y="0"/>
                </a:moveTo>
                <a:cubicBezTo>
                  <a:pt x="450198" y="0"/>
                  <a:pt x="543753" y="35690"/>
                  <a:pt x="615133" y="107070"/>
                </a:cubicBezTo>
                <a:cubicBezTo>
                  <a:pt x="757893" y="249830"/>
                  <a:pt x="726879" y="455901"/>
                  <a:pt x="615133" y="624048"/>
                </a:cubicBezTo>
                <a:cubicBezTo>
                  <a:pt x="498034" y="800250"/>
                  <a:pt x="450115" y="903089"/>
                  <a:pt x="356644" y="1130732"/>
                </a:cubicBezTo>
                <a:cubicBezTo>
                  <a:pt x="245790" y="889181"/>
                  <a:pt x="222208" y="814158"/>
                  <a:pt x="98155" y="624047"/>
                </a:cubicBezTo>
                <a:cubicBezTo>
                  <a:pt x="-20268" y="453474"/>
                  <a:pt x="-44605" y="249829"/>
                  <a:pt x="98155" y="107070"/>
                </a:cubicBezTo>
                <a:cubicBezTo>
                  <a:pt x="169534" y="35690"/>
                  <a:pt x="263089" y="0"/>
                  <a:pt x="356644" y="0"/>
                </a:cubicBezTo>
                <a:close/>
              </a:path>
            </a:pathLst>
          </a:custGeom>
          <a:solidFill>
            <a:srgbClr val="FBA200"/>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rgbClr val="595959"/>
              </a:solidFill>
              <a:latin typeface="Arial"/>
              <a:ea typeface="Arial"/>
              <a:cs typeface="Arial"/>
              <a:sym typeface="Arial"/>
            </a:endParaRPr>
          </a:p>
        </p:txBody>
      </p:sp>
      <p:sp>
        <p:nvSpPr>
          <p:cNvPr id="310" name="Google Shape;310;p41"/>
          <p:cNvSpPr/>
          <p:nvPr/>
        </p:nvSpPr>
        <p:spPr>
          <a:xfrm>
            <a:off x="1759645" y="2581835"/>
            <a:ext cx="261179" cy="451102"/>
          </a:xfrm>
          <a:custGeom>
            <a:avLst/>
            <a:gdLst/>
            <a:ahLst/>
            <a:cxnLst/>
            <a:rect l="l" t="t" r="r" b="b"/>
            <a:pathLst>
              <a:path w="641001" h="1019521" extrusionOk="0">
                <a:moveTo>
                  <a:pt x="320623" y="67542"/>
                </a:moveTo>
                <a:cubicBezTo>
                  <a:pt x="181064" y="67542"/>
                  <a:pt x="67929" y="180689"/>
                  <a:pt x="67929" y="320264"/>
                </a:cubicBezTo>
                <a:cubicBezTo>
                  <a:pt x="67929" y="459839"/>
                  <a:pt x="181064" y="572986"/>
                  <a:pt x="320623" y="572986"/>
                </a:cubicBezTo>
                <a:cubicBezTo>
                  <a:pt x="460182" y="572986"/>
                  <a:pt x="573317" y="459839"/>
                  <a:pt x="573317" y="320264"/>
                </a:cubicBezTo>
                <a:cubicBezTo>
                  <a:pt x="573317" y="180689"/>
                  <a:pt x="460182" y="67542"/>
                  <a:pt x="320623" y="67542"/>
                </a:cubicBezTo>
                <a:close/>
                <a:moveTo>
                  <a:pt x="321566" y="0"/>
                </a:moveTo>
                <a:cubicBezTo>
                  <a:pt x="405920" y="0"/>
                  <a:pt x="490273" y="32180"/>
                  <a:pt x="554632" y="96539"/>
                </a:cubicBezTo>
                <a:cubicBezTo>
                  <a:pt x="683351" y="225258"/>
                  <a:pt x="655387" y="411061"/>
                  <a:pt x="554632" y="562671"/>
                </a:cubicBezTo>
                <a:cubicBezTo>
                  <a:pt x="449051" y="721543"/>
                  <a:pt x="405845" y="814267"/>
                  <a:pt x="321567" y="1019521"/>
                </a:cubicBezTo>
                <a:cubicBezTo>
                  <a:pt x="221616" y="801727"/>
                  <a:pt x="200353" y="734083"/>
                  <a:pt x="88501" y="562670"/>
                </a:cubicBezTo>
                <a:cubicBezTo>
                  <a:pt x="-18275" y="408873"/>
                  <a:pt x="-40218" y="225258"/>
                  <a:pt x="88501" y="96539"/>
                </a:cubicBezTo>
                <a:cubicBezTo>
                  <a:pt x="152860" y="32180"/>
                  <a:pt x="237213" y="0"/>
                  <a:pt x="321566" y="0"/>
                </a:cubicBezTo>
                <a:close/>
              </a:path>
            </a:pathLst>
          </a:custGeom>
          <a:solidFill>
            <a:srgbClr val="07A398"/>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rgbClr val="595959"/>
              </a:solidFill>
              <a:latin typeface="Arial"/>
              <a:ea typeface="Arial"/>
              <a:cs typeface="Arial"/>
              <a:sym typeface="Arial"/>
            </a:endParaRPr>
          </a:p>
        </p:txBody>
      </p:sp>
      <p:sp>
        <p:nvSpPr>
          <p:cNvPr id="311" name="Google Shape;311;p41"/>
          <p:cNvSpPr/>
          <p:nvPr/>
        </p:nvSpPr>
        <p:spPr>
          <a:xfrm>
            <a:off x="622407" y="2497311"/>
            <a:ext cx="267384" cy="455630"/>
          </a:xfrm>
          <a:custGeom>
            <a:avLst/>
            <a:gdLst/>
            <a:ahLst/>
            <a:cxnLst/>
            <a:rect l="l" t="t" r="r" b="b"/>
            <a:pathLst>
              <a:path w="512777" h="815578" extrusionOk="0">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solidFill>
            <a:srgbClr val="0680C3"/>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rgbClr val="595959"/>
              </a:solidFill>
              <a:latin typeface="Arial"/>
              <a:ea typeface="Arial"/>
              <a:cs typeface="Arial"/>
              <a:sym typeface="Arial"/>
            </a:endParaRPr>
          </a:p>
        </p:txBody>
      </p:sp>
      <p:sp>
        <p:nvSpPr>
          <p:cNvPr id="312" name="Google Shape;312;p41"/>
          <p:cNvSpPr/>
          <p:nvPr/>
        </p:nvSpPr>
        <p:spPr>
          <a:xfrm>
            <a:off x="2688173" y="3732577"/>
            <a:ext cx="294847" cy="481191"/>
          </a:xfrm>
          <a:custGeom>
            <a:avLst/>
            <a:gdLst/>
            <a:ahLst/>
            <a:cxnLst/>
            <a:rect l="l" t="t" r="r" b="b"/>
            <a:pathLst>
              <a:path w="512777" h="815578" extrusionOk="0">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solidFill>
            <a:srgbClr val="0680C3"/>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rgbClr val="595959"/>
              </a:solidFill>
              <a:latin typeface="Arial"/>
              <a:ea typeface="Arial"/>
              <a:cs typeface="Arial"/>
              <a:sym typeface="Arial"/>
            </a:endParaRPr>
          </a:p>
        </p:txBody>
      </p:sp>
      <p:sp>
        <p:nvSpPr>
          <p:cNvPr id="313" name="Google Shape;313;p41"/>
          <p:cNvSpPr/>
          <p:nvPr/>
        </p:nvSpPr>
        <p:spPr>
          <a:xfrm>
            <a:off x="6526491" y="4665133"/>
            <a:ext cx="255310" cy="408616"/>
          </a:xfrm>
          <a:custGeom>
            <a:avLst/>
            <a:gdLst/>
            <a:ahLst/>
            <a:cxnLst/>
            <a:rect l="l" t="t" r="r" b="b"/>
            <a:pathLst>
              <a:path w="710924" h="1130732" extrusionOk="0">
                <a:moveTo>
                  <a:pt x="355597" y="74909"/>
                </a:moveTo>
                <a:cubicBezTo>
                  <a:pt x="200815" y="74909"/>
                  <a:pt x="75339" y="200399"/>
                  <a:pt x="75339" y="355199"/>
                </a:cubicBezTo>
                <a:cubicBezTo>
                  <a:pt x="75339" y="509999"/>
                  <a:pt x="200815" y="635489"/>
                  <a:pt x="355597" y="635489"/>
                </a:cubicBezTo>
                <a:cubicBezTo>
                  <a:pt x="510379" y="635489"/>
                  <a:pt x="635855" y="509999"/>
                  <a:pt x="635855" y="355199"/>
                </a:cubicBezTo>
                <a:cubicBezTo>
                  <a:pt x="635855" y="200399"/>
                  <a:pt x="510379" y="74909"/>
                  <a:pt x="355597" y="74909"/>
                </a:cubicBezTo>
                <a:close/>
                <a:moveTo>
                  <a:pt x="356644" y="0"/>
                </a:moveTo>
                <a:cubicBezTo>
                  <a:pt x="450198" y="0"/>
                  <a:pt x="543753" y="35690"/>
                  <a:pt x="615133" y="107070"/>
                </a:cubicBezTo>
                <a:cubicBezTo>
                  <a:pt x="757893" y="249830"/>
                  <a:pt x="726879" y="455901"/>
                  <a:pt x="615133" y="624048"/>
                </a:cubicBezTo>
                <a:cubicBezTo>
                  <a:pt x="498034" y="800250"/>
                  <a:pt x="450115" y="903089"/>
                  <a:pt x="356644" y="1130732"/>
                </a:cubicBezTo>
                <a:cubicBezTo>
                  <a:pt x="245790" y="889181"/>
                  <a:pt x="222208" y="814158"/>
                  <a:pt x="98155" y="624047"/>
                </a:cubicBezTo>
                <a:cubicBezTo>
                  <a:pt x="-20268" y="453474"/>
                  <a:pt x="-44605" y="249829"/>
                  <a:pt x="98155" y="107070"/>
                </a:cubicBezTo>
                <a:cubicBezTo>
                  <a:pt x="169534" y="35690"/>
                  <a:pt x="263089" y="0"/>
                  <a:pt x="356644" y="0"/>
                </a:cubicBezTo>
                <a:close/>
              </a:path>
            </a:pathLst>
          </a:custGeom>
          <a:solidFill>
            <a:srgbClr val="FBA200"/>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rgbClr val="595959"/>
              </a:solidFill>
              <a:latin typeface="Arial"/>
              <a:ea typeface="Arial"/>
              <a:cs typeface="Arial"/>
              <a:sym typeface="Arial"/>
            </a:endParaRPr>
          </a:p>
        </p:txBody>
      </p:sp>
      <p:sp>
        <p:nvSpPr>
          <p:cNvPr id="314" name="Google Shape;314;p41"/>
          <p:cNvSpPr txBox="1"/>
          <p:nvPr/>
        </p:nvSpPr>
        <p:spPr>
          <a:xfrm>
            <a:off x="1962366" y="3786487"/>
            <a:ext cx="704700" cy="357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CA" sz="1200" b="1" dirty="0">
                <a:solidFill>
                  <a:srgbClr val="0680C3"/>
                </a:solidFill>
              </a:rPr>
              <a:t>21 Mar</a:t>
            </a:r>
            <a:endParaRPr sz="1200" b="1">
              <a:solidFill>
                <a:srgbClr val="0680C3"/>
              </a:solidFill>
              <a:latin typeface="Arial"/>
              <a:ea typeface="Arial"/>
              <a:cs typeface="Arial"/>
              <a:sym typeface="Arial"/>
            </a:endParaRPr>
          </a:p>
        </p:txBody>
      </p:sp>
      <p:sp>
        <p:nvSpPr>
          <p:cNvPr id="315" name="Google Shape;315;p41"/>
          <p:cNvSpPr txBox="1"/>
          <p:nvPr/>
        </p:nvSpPr>
        <p:spPr>
          <a:xfrm>
            <a:off x="6229316" y="5084582"/>
            <a:ext cx="784200" cy="357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CA" sz="1200" b="1" dirty="0">
                <a:solidFill>
                  <a:schemeClr val="accent6">
                    <a:lumMod val="75000"/>
                  </a:schemeClr>
                </a:solidFill>
              </a:rPr>
              <a:t> </a:t>
            </a:r>
            <a:r>
              <a:rPr lang="en-CA" sz="1200" b="1" dirty="0" smtClean="0">
                <a:solidFill>
                  <a:schemeClr val="accent6">
                    <a:lumMod val="75000"/>
                  </a:schemeClr>
                </a:solidFill>
              </a:rPr>
              <a:t>19 </a:t>
            </a:r>
            <a:r>
              <a:rPr lang="en-CA" sz="1200" b="1" dirty="0">
                <a:solidFill>
                  <a:schemeClr val="accent6">
                    <a:lumMod val="75000"/>
                  </a:schemeClr>
                </a:solidFill>
              </a:rPr>
              <a:t>Apr</a:t>
            </a:r>
          </a:p>
        </p:txBody>
      </p:sp>
      <p:sp>
        <p:nvSpPr>
          <p:cNvPr id="316" name="Google Shape;316;p41"/>
          <p:cNvSpPr txBox="1"/>
          <p:nvPr/>
        </p:nvSpPr>
        <p:spPr>
          <a:xfrm>
            <a:off x="1555503" y="3954168"/>
            <a:ext cx="1271400" cy="917107"/>
          </a:xfrm>
          <a:prstGeom prst="rect">
            <a:avLst/>
          </a:prstGeom>
          <a:noFill/>
          <a:ln>
            <a:noFill/>
          </a:ln>
        </p:spPr>
        <p:txBody>
          <a:bodyPr spcFirstLastPara="1" wrap="square" lIns="91425" tIns="45700" rIns="91425" bIns="45700" anchor="t" anchorCtr="0">
            <a:noAutofit/>
          </a:bodyPr>
          <a:lstStyle/>
          <a:p>
            <a:pPr lvl="0"/>
            <a:r>
              <a:rPr lang="en-US" sz="1300" dirty="0">
                <a:latin typeface="Calibri"/>
                <a:ea typeface="Calibri"/>
                <a:cs typeface="Calibri"/>
                <a:sym typeface="Calibri"/>
              </a:rPr>
              <a:t>Implementation of HRS</a:t>
            </a:r>
          </a:p>
        </p:txBody>
      </p:sp>
      <p:sp>
        <p:nvSpPr>
          <p:cNvPr id="317" name="Google Shape;317;p41"/>
          <p:cNvSpPr txBox="1"/>
          <p:nvPr/>
        </p:nvSpPr>
        <p:spPr>
          <a:xfrm>
            <a:off x="6187832" y="5298316"/>
            <a:ext cx="1105695" cy="55012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800"/>
              <a:buFont typeface="Arial"/>
              <a:buNone/>
            </a:pPr>
            <a:r>
              <a:rPr lang="en-CA" sz="1300" dirty="0">
                <a:solidFill>
                  <a:schemeClr val="dk1"/>
                </a:solidFill>
                <a:latin typeface="Calibri"/>
                <a:ea typeface="Calibri"/>
                <a:cs typeface="Calibri"/>
                <a:sym typeface="Calibri"/>
              </a:rPr>
              <a:t>Final Project Presentation</a:t>
            </a:r>
            <a:endParaRPr sz="1300" dirty="0">
              <a:solidFill>
                <a:schemeClr val="dk1"/>
              </a:solidFill>
              <a:latin typeface="Calibri"/>
              <a:ea typeface="Calibri"/>
              <a:cs typeface="Calibri"/>
              <a:sym typeface="Calibri"/>
            </a:endParaRPr>
          </a:p>
        </p:txBody>
      </p:sp>
      <p:sp>
        <p:nvSpPr>
          <p:cNvPr id="26" name="Google Shape;198;p31"/>
          <p:cNvSpPr txBox="1"/>
          <p:nvPr/>
        </p:nvSpPr>
        <p:spPr>
          <a:xfrm>
            <a:off x="1850416" y="6205805"/>
            <a:ext cx="7031117" cy="307777"/>
          </a:xfrm>
          <a:prstGeom prst="rect">
            <a:avLst/>
          </a:prstGeom>
          <a:noFill/>
          <a:ln>
            <a:noFill/>
          </a:ln>
        </p:spPr>
        <p:txBody>
          <a:bodyPr spcFirstLastPara="1" wrap="square" lIns="91425" tIns="45700" rIns="91425" bIns="45700" anchor="t" anchorCtr="0">
            <a:noAutofit/>
          </a:bodyPr>
          <a:lstStyle/>
          <a:p>
            <a:pPr algn="ctr">
              <a:buSzPts val="1400"/>
            </a:pPr>
            <a:r>
              <a:rPr lang="en-US" b="1" dirty="0">
                <a:solidFill>
                  <a:schemeClr val="lt1"/>
                </a:solidFill>
                <a:latin typeface="Calibri"/>
                <a:ea typeface="Calibri"/>
                <a:cs typeface="Calibri"/>
                <a:sym typeface="Calibri"/>
              </a:rPr>
              <a:t>Hotel Recommendation System</a:t>
            </a:r>
            <a:br>
              <a:rPr lang="en-US" b="1" dirty="0">
                <a:solidFill>
                  <a:schemeClr val="lt1"/>
                </a:solidFill>
                <a:latin typeface="Calibri"/>
                <a:ea typeface="Calibri"/>
                <a:cs typeface="Calibri"/>
                <a:sym typeface="Calibri"/>
              </a:rPr>
            </a:br>
            <a:r>
              <a:rPr lang="en-CA" b="1" dirty="0" err="1">
                <a:solidFill>
                  <a:schemeClr val="lt1"/>
                </a:solidFill>
                <a:latin typeface="Calibri"/>
                <a:ea typeface="Calibri"/>
                <a:cs typeface="Calibri"/>
                <a:sym typeface="Calibri"/>
              </a:rPr>
              <a:t>Pamila</a:t>
            </a:r>
            <a:r>
              <a:rPr lang="en-CA" b="1" dirty="0">
                <a:solidFill>
                  <a:schemeClr val="lt1"/>
                </a:solidFill>
                <a:latin typeface="Calibri"/>
                <a:ea typeface="Calibri"/>
                <a:cs typeface="Calibri"/>
                <a:sym typeface="Calibri"/>
              </a:rPr>
              <a:t> </a:t>
            </a:r>
            <a:r>
              <a:rPr lang="en-CA" b="1" dirty="0" err="1">
                <a:solidFill>
                  <a:schemeClr val="lt1"/>
                </a:solidFill>
                <a:latin typeface="Calibri"/>
                <a:ea typeface="Calibri"/>
                <a:cs typeface="Calibri"/>
                <a:sym typeface="Calibri"/>
              </a:rPr>
              <a:t>Viswanathan</a:t>
            </a:r>
            <a:r>
              <a:rPr lang="en-CA" b="1" dirty="0">
                <a:solidFill>
                  <a:schemeClr val="lt1"/>
                </a:solidFill>
                <a:latin typeface="Calibri"/>
                <a:ea typeface="Calibri"/>
                <a:cs typeface="Calibri"/>
                <a:sym typeface="Calibri"/>
              </a:rPr>
              <a:t> | Samarth Patel | </a:t>
            </a:r>
            <a:r>
              <a:rPr lang="en-CA" b="1" dirty="0" err="1">
                <a:solidFill>
                  <a:schemeClr val="lt1"/>
                </a:solidFill>
                <a:latin typeface="Calibri"/>
                <a:ea typeface="Calibri"/>
                <a:cs typeface="Calibri"/>
                <a:sym typeface="Calibri"/>
              </a:rPr>
              <a:t>Jaskirat</a:t>
            </a:r>
            <a:r>
              <a:rPr lang="en-CA" b="1" dirty="0">
                <a:solidFill>
                  <a:schemeClr val="lt1"/>
                </a:solidFill>
                <a:latin typeface="Calibri"/>
                <a:ea typeface="Calibri"/>
                <a:cs typeface="Calibri"/>
                <a:sym typeface="Calibri"/>
              </a:rPr>
              <a:t> Singh </a:t>
            </a:r>
            <a:r>
              <a:rPr lang="en-CA" b="1" dirty="0">
                <a:solidFill>
                  <a:srgbClr val="99FF99"/>
                </a:solidFill>
                <a:latin typeface="Calibri"/>
                <a:ea typeface="Calibri"/>
                <a:cs typeface="Calibri"/>
                <a:sym typeface="Calibri"/>
              </a:rPr>
              <a:t/>
            </a:r>
            <a:br>
              <a:rPr lang="en-CA" b="1" dirty="0">
                <a:solidFill>
                  <a:srgbClr val="99FF99"/>
                </a:solidFill>
                <a:latin typeface="Calibri"/>
                <a:ea typeface="Calibri"/>
                <a:cs typeface="Calibri"/>
                <a:sym typeface="Calibri"/>
              </a:rPr>
            </a:br>
            <a:endParaRPr lang="en-CA" b="1" dirty="0">
              <a:solidFill>
                <a:srgbClr val="99FF99"/>
              </a:solidFill>
              <a:latin typeface="Calibri"/>
              <a:ea typeface="Calibri"/>
              <a:cs typeface="Calibri"/>
              <a:sym typeface="Calibri"/>
            </a:endParaRPr>
          </a:p>
          <a:p>
            <a:pPr lvl="0" algn="ctr">
              <a:buSzPts val="1400"/>
            </a:pPr>
            <a:endParaRPr lang="en-US" b="1" dirty="0">
              <a:solidFill>
                <a:schemeClr val="lt1"/>
              </a:solidFill>
              <a:latin typeface="Calibri"/>
              <a:ea typeface="Calibri"/>
              <a:cs typeface="Calibri"/>
              <a:sym typeface="Calibri"/>
            </a:endParaRPr>
          </a:p>
          <a:p>
            <a:pPr lvl="0" algn="ctr">
              <a:buSzPts val="1400"/>
            </a:pPr>
            <a:r>
              <a:rPr lang="en-CA" b="1" dirty="0">
                <a:solidFill>
                  <a:schemeClr val="lt1"/>
                </a:solidFill>
                <a:latin typeface="Calibri"/>
                <a:ea typeface="Calibri"/>
                <a:cs typeface="Calibri"/>
                <a:sym typeface="Calibri"/>
              </a:rPr>
              <a:t> </a:t>
            </a:r>
            <a:endParaRPr sz="1400" b="1" i="0" u="none" strike="noStrike" cap="none">
              <a:solidFill>
                <a:srgbClr val="99FF99"/>
              </a:solidFill>
              <a:latin typeface="Calibri"/>
              <a:ea typeface="Calibri"/>
              <a:cs typeface="Calibri"/>
              <a:sym typeface="Calibri"/>
            </a:endParaRPr>
          </a:p>
        </p:txBody>
      </p:sp>
      <p:sp>
        <p:nvSpPr>
          <p:cNvPr id="27" name="Google Shape;310;p41"/>
          <p:cNvSpPr/>
          <p:nvPr/>
        </p:nvSpPr>
        <p:spPr>
          <a:xfrm>
            <a:off x="3461446" y="4046568"/>
            <a:ext cx="261179" cy="451102"/>
          </a:xfrm>
          <a:custGeom>
            <a:avLst/>
            <a:gdLst/>
            <a:ahLst/>
            <a:cxnLst/>
            <a:rect l="l" t="t" r="r" b="b"/>
            <a:pathLst>
              <a:path w="641001" h="1019521" extrusionOk="0">
                <a:moveTo>
                  <a:pt x="320623" y="67542"/>
                </a:moveTo>
                <a:cubicBezTo>
                  <a:pt x="181064" y="67542"/>
                  <a:pt x="67929" y="180689"/>
                  <a:pt x="67929" y="320264"/>
                </a:cubicBezTo>
                <a:cubicBezTo>
                  <a:pt x="67929" y="459839"/>
                  <a:pt x="181064" y="572986"/>
                  <a:pt x="320623" y="572986"/>
                </a:cubicBezTo>
                <a:cubicBezTo>
                  <a:pt x="460182" y="572986"/>
                  <a:pt x="573317" y="459839"/>
                  <a:pt x="573317" y="320264"/>
                </a:cubicBezTo>
                <a:cubicBezTo>
                  <a:pt x="573317" y="180689"/>
                  <a:pt x="460182" y="67542"/>
                  <a:pt x="320623" y="67542"/>
                </a:cubicBezTo>
                <a:close/>
                <a:moveTo>
                  <a:pt x="321566" y="0"/>
                </a:moveTo>
                <a:cubicBezTo>
                  <a:pt x="405920" y="0"/>
                  <a:pt x="490273" y="32180"/>
                  <a:pt x="554632" y="96539"/>
                </a:cubicBezTo>
                <a:cubicBezTo>
                  <a:pt x="683351" y="225258"/>
                  <a:pt x="655387" y="411061"/>
                  <a:pt x="554632" y="562671"/>
                </a:cubicBezTo>
                <a:cubicBezTo>
                  <a:pt x="449051" y="721543"/>
                  <a:pt x="405845" y="814267"/>
                  <a:pt x="321567" y="1019521"/>
                </a:cubicBezTo>
                <a:cubicBezTo>
                  <a:pt x="221616" y="801727"/>
                  <a:pt x="200353" y="734083"/>
                  <a:pt x="88501" y="562670"/>
                </a:cubicBezTo>
                <a:cubicBezTo>
                  <a:pt x="-18275" y="408873"/>
                  <a:pt x="-40218" y="225258"/>
                  <a:pt x="88501" y="96539"/>
                </a:cubicBezTo>
                <a:cubicBezTo>
                  <a:pt x="152860" y="32180"/>
                  <a:pt x="237213" y="0"/>
                  <a:pt x="321566" y="0"/>
                </a:cubicBezTo>
                <a:close/>
              </a:path>
            </a:pathLst>
          </a:custGeom>
          <a:solidFill>
            <a:srgbClr val="07A398"/>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rgbClr val="595959"/>
              </a:solidFill>
              <a:latin typeface="Arial"/>
              <a:ea typeface="Arial"/>
              <a:cs typeface="Arial"/>
              <a:sym typeface="Arial"/>
            </a:endParaRPr>
          </a:p>
        </p:txBody>
      </p:sp>
      <p:sp>
        <p:nvSpPr>
          <p:cNvPr id="28" name="Google Shape;309;p41"/>
          <p:cNvSpPr/>
          <p:nvPr/>
        </p:nvSpPr>
        <p:spPr>
          <a:xfrm>
            <a:off x="4404873" y="4238812"/>
            <a:ext cx="276395" cy="426116"/>
          </a:xfrm>
          <a:custGeom>
            <a:avLst/>
            <a:gdLst/>
            <a:ahLst/>
            <a:cxnLst/>
            <a:rect l="l" t="t" r="r" b="b"/>
            <a:pathLst>
              <a:path w="710924" h="1130732" extrusionOk="0">
                <a:moveTo>
                  <a:pt x="355597" y="74909"/>
                </a:moveTo>
                <a:cubicBezTo>
                  <a:pt x="200815" y="74909"/>
                  <a:pt x="75339" y="200399"/>
                  <a:pt x="75339" y="355199"/>
                </a:cubicBezTo>
                <a:cubicBezTo>
                  <a:pt x="75339" y="509999"/>
                  <a:pt x="200815" y="635489"/>
                  <a:pt x="355597" y="635489"/>
                </a:cubicBezTo>
                <a:cubicBezTo>
                  <a:pt x="510379" y="635489"/>
                  <a:pt x="635855" y="509999"/>
                  <a:pt x="635855" y="355199"/>
                </a:cubicBezTo>
                <a:cubicBezTo>
                  <a:pt x="635855" y="200399"/>
                  <a:pt x="510379" y="74909"/>
                  <a:pt x="355597" y="74909"/>
                </a:cubicBezTo>
                <a:close/>
                <a:moveTo>
                  <a:pt x="356644" y="0"/>
                </a:moveTo>
                <a:cubicBezTo>
                  <a:pt x="450198" y="0"/>
                  <a:pt x="543753" y="35690"/>
                  <a:pt x="615133" y="107070"/>
                </a:cubicBezTo>
                <a:cubicBezTo>
                  <a:pt x="757893" y="249830"/>
                  <a:pt x="726879" y="455901"/>
                  <a:pt x="615133" y="624048"/>
                </a:cubicBezTo>
                <a:cubicBezTo>
                  <a:pt x="498034" y="800250"/>
                  <a:pt x="450115" y="903089"/>
                  <a:pt x="356644" y="1130732"/>
                </a:cubicBezTo>
                <a:cubicBezTo>
                  <a:pt x="245790" y="889181"/>
                  <a:pt x="222208" y="814158"/>
                  <a:pt x="98155" y="624047"/>
                </a:cubicBezTo>
                <a:cubicBezTo>
                  <a:pt x="-20268" y="453474"/>
                  <a:pt x="-44605" y="249829"/>
                  <a:pt x="98155" y="107070"/>
                </a:cubicBezTo>
                <a:cubicBezTo>
                  <a:pt x="169534" y="35690"/>
                  <a:pt x="263089" y="0"/>
                  <a:pt x="356644" y="0"/>
                </a:cubicBezTo>
                <a:close/>
              </a:path>
            </a:pathLst>
          </a:custGeom>
          <a:solidFill>
            <a:srgbClr val="FBA200"/>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rgbClr val="595959"/>
              </a:solidFill>
              <a:latin typeface="Arial"/>
              <a:ea typeface="Arial"/>
              <a:cs typeface="Arial"/>
              <a:sym typeface="Arial"/>
            </a:endParaRPr>
          </a:p>
        </p:txBody>
      </p:sp>
      <p:sp>
        <p:nvSpPr>
          <p:cNvPr id="29" name="Google Shape;308;p41"/>
          <p:cNvSpPr/>
          <p:nvPr/>
        </p:nvSpPr>
        <p:spPr>
          <a:xfrm>
            <a:off x="5369063" y="4411134"/>
            <a:ext cx="227405" cy="415811"/>
          </a:xfrm>
          <a:custGeom>
            <a:avLst/>
            <a:gdLst/>
            <a:ahLst/>
            <a:cxnLst/>
            <a:rect l="l" t="t" r="r" b="b"/>
            <a:pathLst>
              <a:path w="730699" h="1162185" extrusionOk="0">
                <a:moveTo>
                  <a:pt x="365489" y="76993"/>
                </a:moveTo>
                <a:cubicBezTo>
                  <a:pt x="206401" y="76993"/>
                  <a:pt x="77435" y="205973"/>
                  <a:pt x="77435" y="365079"/>
                </a:cubicBezTo>
                <a:cubicBezTo>
                  <a:pt x="77435" y="524185"/>
                  <a:pt x="206401" y="653165"/>
                  <a:pt x="365489" y="653165"/>
                </a:cubicBezTo>
                <a:cubicBezTo>
                  <a:pt x="524577" y="653165"/>
                  <a:pt x="653543" y="524185"/>
                  <a:pt x="653543" y="365079"/>
                </a:cubicBezTo>
                <a:cubicBezTo>
                  <a:pt x="653543" y="205973"/>
                  <a:pt x="524577" y="76993"/>
                  <a:pt x="365489" y="76993"/>
                </a:cubicBezTo>
                <a:close/>
                <a:moveTo>
                  <a:pt x="366564" y="0"/>
                </a:moveTo>
                <a:cubicBezTo>
                  <a:pt x="462721" y="0"/>
                  <a:pt x="558878" y="36683"/>
                  <a:pt x="632244" y="110048"/>
                </a:cubicBezTo>
                <a:cubicBezTo>
                  <a:pt x="778974" y="256779"/>
                  <a:pt x="747097" y="468582"/>
                  <a:pt x="632244" y="641407"/>
                </a:cubicBezTo>
                <a:cubicBezTo>
                  <a:pt x="511887" y="822511"/>
                  <a:pt x="462636" y="928209"/>
                  <a:pt x="366565" y="1162185"/>
                </a:cubicBezTo>
                <a:cubicBezTo>
                  <a:pt x="252627" y="913915"/>
                  <a:pt x="228389" y="836805"/>
                  <a:pt x="100885" y="641406"/>
                </a:cubicBezTo>
                <a:cubicBezTo>
                  <a:pt x="-20832" y="466088"/>
                  <a:pt x="-45846" y="256778"/>
                  <a:pt x="100885" y="110048"/>
                </a:cubicBezTo>
                <a:cubicBezTo>
                  <a:pt x="174250" y="36683"/>
                  <a:pt x="270407" y="0"/>
                  <a:pt x="366564" y="0"/>
                </a:cubicBezTo>
                <a:close/>
              </a:path>
            </a:pathLst>
          </a:custGeom>
          <a:solidFill>
            <a:srgbClr val="90C221"/>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rgbClr val="595959"/>
              </a:solidFill>
              <a:latin typeface="Arial"/>
              <a:ea typeface="Arial"/>
              <a:cs typeface="Arial"/>
              <a:sym typeface="Arial"/>
            </a:endParaRPr>
          </a:p>
        </p:txBody>
      </p:sp>
      <p:sp>
        <p:nvSpPr>
          <p:cNvPr id="30" name="Google Shape;303;p41"/>
          <p:cNvSpPr txBox="1"/>
          <p:nvPr/>
        </p:nvSpPr>
        <p:spPr>
          <a:xfrm>
            <a:off x="2958079" y="4522367"/>
            <a:ext cx="704700" cy="357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CA" sz="1200" b="1" dirty="0">
                <a:solidFill>
                  <a:srgbClr val="07A398"/>
                </a:solidFill>
              </a:rPr>
              <a:t>30 Mar</a:t>
            </a:r>
            <a:endParaRPr sz="1200" b="1">
              <a:solidFill>
                <a:srgbClr val="07A398"/>
              </a:solidFill>
              <a:latin typeface="Arial"/>
              <a:ea typeface="Arial"/>
              <a:cs typeface="Arial"/>
              <a:sym typeface="Arial"/>
            </a:endParaRPr>
          </a:p>
        </p:txBody>
      </p:sp>
      <p:sp>
        <p:nvSpPr>
          <p:cNvPr id="31" name="Google Shape;302;p41"/>
          <p:cNvSpPr txBox="1"/>
          <p:nvPr/>
        </p:nvSpPr>
        <p:spPr>
          <a:xfrm>
            <a:off x="2359147" y="4721912"/>
            <a:ext cx="1708800" cy="441300"/>
          </a:xfrm>
          <a:prstGeom prst="rect">
            <a:avLst/>
          </a:prstGeom>
          <a:noFill/>
          <a:ln>
            <a:noFill/>
          </a:ln>
        </p:spPr>
        <p:txBody>
          <a:bodyPr spcFirstLastPara="1" wrap="square" lIns="91425" tIns="45700" rIns="91425" bIns="45700" anchor="t" anchorCtr="0">
            <a:noAutofit/>
          </a:bodyPr>
          <a:lstStyle/>
          <a:p>
            <a:pPr lvl="0"/>
            <a:r>
              <a:rPr lang="en-CA" sz="1300" dirty="0">
                <a:latin typeface="Calibri"/>
                <a:ea typeface="Calibri"/>
                <a:cs typeface="Calibri"/>
                <a:sym typeface="Calibri"/>
              </a:rPr>
              <a:t>UI development</a:t>
            </a:r>
          </a:p>
        </p:txBody>
      </p:sp>
      <p:sp>
        <p:nvSpPr>
          <p:cNvPr id="32" name="Google Shape;301;p41"/>
          <p:cNvSpPr txBox="1"/>
          <p:nvPr/>
        </p:nvSpPr>
        <p:spPr>
          <a:xfrm>
            <a:off x="4231445" y="4762106"/>
            <a:ext cx="704700" cy="357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CA" sz="1200" b="1" dirty="0">
                <a:solidFill>
                  <a:schemeClr val="accent6">
                    <a:lumMod val="75000"/>
                  </a:schemeClr>
                </a:solidFill>
              </a:rPr>
              <a:t>6 Apr</a:t>
            </a:r>
            <a:endParaRPr sz="1200" b="1" dirty="0">
              <a:solidFill>
                <a:schemeClr val="accent6">
                  <a:lumMod val="75000"/>
                </a:schemeClr>
              </a:solidFill>
              <a:sym typeface="Arial"/>
            </a:endParaRPr>
          </a:p>
        </p:txBody>
      </p:sp>
      <p:sp>
        <p:nvSpPr>
          <p:cNvPr id="33" name="Google Shape;300;p41"/>
          <p:cNvSpPr txBox="1"/>
          <p:nvPr/>
        </p:nvSpPr>
        <p:spPr>
          <a:xfrm>
            <a:off x="3807891" y="5029758"/>
            <a:ext cx="2156400" cy="819900"/>
          </a:xfrm>
          <a:prstGeom prst="rect">
            <a:avLst/>
          </a:prstGeom>
          <a:noFill/>
          <a:ln>
            <a:noFill/>
          </a:ln>
        </p:spPr>
        <p:txBody>
          <a:bodyPr spcFirstLastPara="1" wrap="square" lIns="91425" tIns="45700" rIns="91425" bIns="45700" anchor="t" anchorCtr="0">
            <a:noAutofit/>
          </a:bodyPr>
          <a:lstStyle/>
          <a:p>
            <a:pPr lvl="0"/>
            <a:r>
              <a:rPr lang="en-US" sz="1300" dirty="0">
                <a:latin typeface="Calibri"/>
                <a:ea typeface="Calibri"/>
                <a:cs typeface="Calibri"/>
                <a:sym typeface="Calibri"/>
              </a:rPr>
              <a:t>Integration of UI </a:t>
            </a:r>
            <a:br>
              <a:rPr lang="en-US" sz="1300" dirty="0">
                <a:latin typeface="Calibri"/>
                <a:ea typeface="Calibri"/>
                <a:cs typeface="Calibri"/>
                <a:sym typeface="Calibri"/>
              </a:rPr>
            </a:br>
            <a:r>
              <a:rPr lang="en-US" sz="1300" dirty="0">
                <a:latin typeface="Calibri"/>
                <a:ea typeface="Calibri"/>
                <a:cs typeface="Calibri"/>
                <a:sym typeface="Calibri"/>
              </a:rPr>
              <a:t>and HRS</a:t>
            </a:r>
          </a:p>
        </p:txBody>
      </p:sp>
      <p:sp>
        <p:nvSpPr>
          <p:cNvPr id="34" name="Google Shape;299;p41"/>
          <p:cNvSpPr txBox="1"/>
          <p:nvPr/>
        </p:nvSpPr>
        <p:spPr>
          <a:xfrm>
            <a:off x="5413718" y="4156178"/>
            <a:ext cx="704700" cy="357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CA" sz="1200" b="1" dirty="0" smtClean="0">
                <a:solidFill>
                  <a:srgbClr val="90C221"/>
                </a:solidFill>
              </a:rPr>
              <a:t>15 </a:t>
            </a:r>
            <a:r>
              <a:rPr lang="en-CA" sz="1200" b="1" dirty="0">
                <a:solidFill>
                  <a:srgbClr val="90C221"/>
                </a:solidFill>
              </a:rPr>
              <a:t>Apr</a:t>
            </a:r>
            <a:endParaRPr sz="1200" b="1" i="0" u="none" strike="noStrike" cap="none">
              <a:solidFill>
                <a:srgbClr val="90C221"/>
              </a:solidFill>
              <a:latin typeface="Arial"/>
              <a:ea typeface="Arial"/>
              <a:cs typeface="Arial"/>
              <a:sym typeface="Arial"/>
            </a:endParaRPr>
          </a:p>
        </p:txBody>
      </p:sp>
      <p:sp>
        <p:nvSpPr>
          <p:cNvPr id="35" name="Google Shape;300;p41"/>
          <p:cNvSpPr txBox="1"/>
          <p:nvPr/>
        </p:nvSpPr>
        <p:spPr>
          <a:xfrm>
            <a:off x="5374223" y="3666623"/>
            <a:ext cx="2156400" cy="8199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CA" sz="1300" dirty="0">
                <a:latin typeface="Calibri"/>
                <a:ea typeface="Calibri"/>
                <a:cs typeface="Calibri"/>
                <a:sym typeface="Calibri"/>
              </a:rPr>
              <a:t>Integration Testing and Visualization</a:t>
            </a:r>
            <a:endParaRPr sz="1300" dirty="0">
              <a:solidFill>
                <a:srgbClr val="000000"/>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ln>
            <a:solidFill>
              <a:schemeClr val="accent1"/>
            </a:solidFill>
          </a:ln>
        </p:spPr>
        <p:txBody>
          <a:bodyPr/>
          <a:lstStyle/>
          <a:p>
            <a:r>
              <a:rPr lang="en-US" sz="1800" dirty="0"/>
              <a:t>Offline Store </a:t>
            </a:r>
            <a:r>
              <a:rPr lang="en-US" sz="1800" b="0" dirty="0">
                <a:sym typeface="Wingdings" pitchFamily="2" charset="2"/>
              </a:rPr>
              <a:t> </a:t>
            </a:r>
            <a:r>
              <a:rPr lang="en-US" sz="1800" b="0" dirty="0"/>
              <a:t>Limited Stock </a:t>
            </a:r>
            <a:r>
              <a:rPr lang="en-US" sz="1800" b="0" dirty="0">
                <a:sym typeface="Wingdings" pitchFamily="2" charset="2"/>
              </a:rPr>
              <a:t> Easy to recommend but </a:t>
            </a:r>
            <a:r>
              <a:rPr lang="en-US" sz="1800" b="0" dirty="0"/>
              <a:t>less options to select from </a:t>
            </a:r>
          </a:p>
          <a:p>
            <a:endParaRPr lang="en-US" sz="1800" dirty="0"/>
          </a:p>
          <a:p>
            <a:r>
              <a:rPr lang="en-US" sz="1800" dirty="0"/>
              <a:t>Online Store </a:t>
            </a:r>
            <a:r>
              <a:rPr lang="en-US" sz="1800" b="0" dirty="0">
                <a:sym typeface="Wingdings" pitchFamily="2" charset="2"/>
              </a:rPr>
              <a:t> M</a:t>
            </a:r>
            <a:r>
              <a:rPr lang="en-US" sz="1800" b="0" dirty="0"/>
              <a:t>illions of Options </a:t>
            </a:r>
            <a:r>
              <a:rPr lang="en-US" sz="1800" b="0" dirty="0">
                <a:sym typeface="Wingdings" pitchFamily="2" charset="2"/>
              </a:rPr>
              <a:t> </a:t>
            </a:r>
            <a:r>
              <a:rPr lang="en-US" sz="1800" b="0" dirty="0">
                <a:solidFill>
                  <a:srgbClr val="FF0000"/>
                </a:solidFill>
                <a:sym typeface="Wingdings" pitchFamily="2" charset="2"/>
              </a:rPr>
              <a:t>I</a:t>
            </a:r>
            <a:r>
              <a:rPr lang="en-US" sz="1800" b="0" dirty="0">
                <a:solidFill>
                  <a:srgbClr val="FF0000"/>
                </a:solidFill>
              </a:rPr>
              <a:t>nformation Overload</a:t>
            </a:r>
            <a:endParaRPr lang="en-US" sz="1800" b="0" dirty="0">
              <a:solidFill>
                <a:srgbClr val="FF0000"/>
              </a:solidFill>
              <a:sym typeface="Wingdings" pitchFamily="2" charset="2"/>
            </a:endParaRPr>
          </a:p>
          <a:p>
            <a:r>
              <a:rPr lang="en-US" sz="1800" b="0" dirty="0"/>
              <a:t>This is </a:t>
            </a:r>
            <a:r>
              <a:rPr lang="en-US" sz="1800" b="0" dirty="0">
                <a:solidFill>
                  <a:schemeClr val="tx1"/>
                </a:solidFill>
              </a:rPr>
              <a:t>known as Long tail problem of online shopping.</a:t>
            </a:r>
          </a:p>
          <a:p>
            <a:r>
              <a:rPr lang="en-US" sz="1800" b="0" dirty="0"/>
              <a:t/>
            </a:r>
            <a:br>
              <a:rPr lang="en-US" sz="1800" b="0" dirty="0"/>
            </a:br>
            <a:r>
              <a:rPr lang="en-US" sz="2800" b="0" dirty="0">
                <a:solidFill>
                  <a:srgbClr val="FF0000"/>
                </a:solidFill>
              </a:rPr>
              <a:t>Solution?</a:t>
            </a:r>
            <a:r>
              <a:rPr lang="en-US" sz="1800" b="0" dirty="0"/>
              <a:t> </a:t>
            </a:r>
            <a:endParaRPr lang="en-US" sz="1800" b="0" dirty="0">
              <a:solidFill>
                <a:srgbClr val="0070C0"/>
              </a:solidFill>
            </a:endParaRPr>
          </a:p>
        </p:txBody>
      </p:sp>
      <p:sp>
        <p:nvSpPr>
          <p:cNvPr id="3" name="Title 2"/>
          <p:cNvSpPr>
            <a:spLocks noGrp="1"/>
          </p:cNvSpPr>
          <p:nvPr>
            <p:ph type="title"/>
          </p:nvPr>
        </p:nvSpPr>
        <p:spPr/>
        <p:txBody>
          <a:bodyPr/>
          <a:lstStyle/>
          <a:p>
            <a:r>
              <a:rPr lang="en-IN" dirty="0"/>
              <a:t>Existing System</a:t>
            </a:r>
            <a:endParaRPr lang="en-US" dirty="0"/>
          </a:p>
        </p:txBody>
      </p:sp>
      <p:sp>
        <p:nvSpPr>
          <p:cNvPr id="4" name="Google Shape;198;p31"/>
          <p:cNvSpPr txBox="1"/>
          <p:nvPr/>
        </p:nvSpPr>
        <p:spPr>
          <a:xfrm>
            <a:off x="1850416" y="6205803"/>
            <a:ext cx="7031117" cy="542130"/>
          </a:xfrm>
          <a:prstGeom prst="rect">
            <a:avLst/>
          </a:prstGeom>
          <a:noFill/>
          <a:ln>
            <a:noFill/>
          </a:ln>
        </p:spPr>
        <p:txBody>
          <a:bodyPr spcFirstLastPara="1" wrap="square" lIns="91425" tIns="45700" rIns="91425" bIns="45700" anchor="t" anchorCtr="0">
            <a:noAutofit/>
          </a:bodyPr>
          <a:lstStyle/>
          <a:p>
            <a:pPr algn="ctr">
              <a:buSzPts val="1400"/>
            </a:pPr>
            <a:r>
              <a:rPr lang="en-US" b="1" dirty="0">
                <a:solidFill>
                  <a:schemeClr val="lt1"/>
                </a:solidFill>
                <a:latin typeface="Calibri"/>
                <a:ea typeface="Calibri"/>
                <a:cs typeface="Calibri"/>
                <a:sym typeface="Calibri"/>
              </a:rPr>
              <a:t>Hotel Recommendation System</a:t>
            </a:r>
            <a:br>
              <a:rPr lang="en-US" b="1" dirty="0">
                <a:solidFill>
                  <a:schemeClr val="lt1"/>
                </a:solidFill>
                <a:latin typeface="Calibri"/>
                <a:ea typeface="Calibri"/>
                <a:cs typeface="Calibri"/>
                <a:sym typeface="Calibri"/>
              </a:rPr>
            </a:br>
            <a:r>
              <a:rPr lang="en-CA" b="1" dirty="0" err="1">
                <a:solidFill>
                  <a:schemeClr val="lt1"/>
                </a:solidFill>
                <a:latin typeface="Calibri"/>
                <a:ea typeface="Calibri"/>
                <a:cs typeface="Calibri"/>
                <a:sym typeface="Calibri"/>
              </a:rPr>
              <a:t>Pamila</a:t>
            </a:r>
            <a:r>
              <a:rPr lang="en-CA" b="1" dirty="0">
                <a:solidFill>
                  <a:schemeClr val="lt1"/>
                </a:solidFill>
                <a:latin typeface="Calibri"/>
                <a:ea typeface="Calibri"/>
                <a:cs typeface="Calibri"/>
                <a:sym typeface="Calibri"/>
              </a:rPr>
              <a:t> </a:t>
            </a:r>
            <a:r>
              <a:rPr lang="en-CA" b="1" dirty="0" err="1">
                <a:solidFill>
                  <a:schemeClr val="lt1"/>
                </a:solidFill>
                <a:latin typeface="Calibri"/>
                <a:ea typeface="Calibri"/>
                <a:cs typeface="Calibri"/>
                <a:sym typeface="Calibri"/>
              </a:rPr>
              <a:t>Viswanathan</a:t>
            </a:r>
            <a:r>
              <a:rPr lang="en-CA" b="1" dirty="0">
                <a:solidFill>
                  <a:schemeClr val="lt1"/>
                </a:solidFill>
                <a:latin typeface="Calibri"/>
                <a:ea typeface="Calibri"/>
                <a:cs typeface="Calibri"/>
                <a:sym typeface="Calibri"/>
              </a:rPr>
              <a:t> | Samarth Patel | </a:t>
            </a:r>
            <a:r>
              <a:rPr lang="en-CA" b="1" dirty="0" err="1">
                <a:solidFill>
                  <a:schemeClr val="lt1"/>
                </a:solidFill>
                <a:latin typeface="Calibri"/>
                <a:ea typeface="Calibri"/>
                <a:cs typeface="Calibri"/>
                <a:sym typeface="Calibri"/>
              </a:rPr>
              <a:t>Jaskirat</a:t>
            </a:r>
            <a:r>
              <a:rPr lang="en-CA" b="1" dirty="0">
                <a:solidFill>
                  <a:schemeClr val="lt1"/>
                </a:solidFill>
                <a:latin typeface="Calibri"/>
                <a:ea typeface="Calibri"/>
                <a:cs typeface="Calibri"/>
                <a:sym typeface="Calibri"/>
              </a:rPr>
              <a:t> Singh </a:t>
            </a:r>
            <a:r>
              <a:rPr lang="en-CA" b="1" dirty="0">
                <a:solidFill>
                  <a:srgbClr val="99FF99"/>
                </a:solidFill>
                <a:latin typeface="Calibri"/>
                <a:ea typeface="Calibri"/>
                <a:cs typeface="Calibri"/>
                <a:sym typeface="Calibri"/>
              </a:rPr>
              <a:t/>
            </a:r>
            <a:br>
              <a:rPr lang="en-CA" b="1" dirty="0">
                <a:solidFill>
                  <a:srgbClr val="99FF99"/>
                </a:solidFill>
                <a:latin typeface="Calibri"/>
                <a:ea typeface="Calibri"/>
                <a:cs typeface="Calibri"/>
                <a:sym typeface="Calibri"/>
              </a:rPr>
            </a:br>
            <a:endParaRPr lang="en-CA" b="1" dirty="0">
              <a:solidFill>
                <a:srgbClr val="99FF99"/>
              </a:solidFill>
              <a:latin typeface="Calibri"/>
              <a:ea typeface="Calibri"/>
              <a:cs typeface="Calibri"/>
              <a:sym typeface="Calibri"/>
            </a:endParaRPr>
          </a:p>
          <a:p>
            <a:pPr lvl="0" algn="ctr">
              <a:buSzPts val="1400"/>
            </a:pPr>
            <a:endParaRPr lang="en-US" b="1" dirty="0">
              <a:solidFill>
                <a:schemeClr val="lt1"/>
              </a:solidFill>
              <a:latin typeface="Calibri"/>
              <a:ea typeface="Calibri"/>
              <a:cs typeface="Calibri"/>
              <a:sym typeface="Calibri"/>
            </a:endParaRPr>
          </a:p>
          <a:p>
            <a:pPr lvl="0" algn="ctr">
              <a:buSzPts val="1400"/>
            </a:pPr>
            <a:r>
              <a:rPr lang="en-CA" b="1" dirty="0">
                <a:solidFill>
                  <a:schemeClr val="lt1"/>
                </a:solidFill>
                <a:latin typeface="Calibri"/>
                <a:ea typeface="Calibri"/>
                <a:cs typeface="Calibri"/>
                <a:sym typeface="Calibri"/>
              </a:rPr>
              <a:t> </a:t>
            </a:r>
            <a:endParaRPr sz="1400" b="1" i="0" u="none" strike="noStrike" cap="none">
              <a:solidFill>
                <a:srgbClr val="99FF99"/>
              </a:solidFill>
              <a:latin typeface="Calibri"/>
              <a:ea typeface="Calibri"/>
              <a:cs typeface="Calibri"/>
              <a:sym typeface="Calibri"/>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buFont typeface="Arial" pitchFamily="34" charset="0"/>
              <a:buChar char="•"/>
            </a:pPr>
            <a:r>
              <a:rPr lang="en-US" sz="2000" dirty="0"/>
              <a:t>Web Development:</a:t>
            </a:r>
          </a:p>
          <a:p>
            <a:pPr lvl="1">
              <a:buFont typeface="Wingdings" pitchFamily="2" charset="2"/>
              <a:buChar char="Ø"/>
            </a:pPr>
            <a:r>
              <a:rPr lang="en-US" sz="1600" dirty="0"/>
              <a:t>Front-End:</a:t>
            </a:r>
            <a:r>
              <a:rPr lang="en-US" sz="1600" b="0" dirty="0"/>
              <a:t> JavaScript       , CSS3, HTML5</a:t>
            </a:r>
          </a:p>
          <a:p>
            <a:pPr lvl="1">
              <a:buFont typeface="Wingdings" pitchFamily="2" charset="2"/>
              <a:buChar char="Ø"/>
            </a:pPr>
            <a:r>
              <a:rPr lang="en-US" sz="1600" dirty="0"/>
              <a:t>Back-End: </a:t>
            </a:r>
            <a:r>
              <a:rPr lang="en-US" sz="1600" b="0" dirty="0"/>
              <a:t>Python using Django-Web Framework.</a:t>
            </a:r>
            <a:endParaRPr lang="en-US" sz="2000" b="0" dirty="0"/>
          </a:p>
          <a:p>
            <a:pPr>
              <a:buFont typeface="Arial" pitchFamily="34" charset="0"/>
              <a:buChar char="•"/>
            </a:pPr>
            <a:r>
              <a:rPr lang="en-US" sz="2000" b="0" dirty="0"/>
              <a:t>Recommender System Implementation: Python</a:t>
            </a:r>
          </a:p>
          <a:p>
            <a:pPr>
              <a:buFont typeface="Arial" pitchFamily="34" charset="0"/>
              <a:buChar char="•"/>
            </a:pPr>
            <a:r>
              <a:rPr lang="en-US" sz="2000" b="0" dirty="0"/>
              <a:t>Dataset: Expedia Hotel Recommendation | </a:t>
            </a:r>
            <a:r>
              <a:rPr lang="en-US" sz="2000" b="0" dirty="0" err="1"/>
              <a:t>Kaggle</a:t>
            </a:r>
            <a:endParaRPr lang="en-US" sz="2000" b="0" dirty="0"/>
          </a:p>
          <a:p>
            <a:pPr>
              <a:buFont typeface="Arial" pitchFamily="34" charset="0"/>
              <a:buChar char="•"/>
            </a:pPr>
            <a:r>
              <a:rPr lang="en-IN" sz="2000" b="0" dirty="0"/>
              <a:t>Version control- </a:t>
            </a:r>
            <a:r>
              <a:rPr lang="en-IN" sz="2000" b="0" dirty="0" smtClean="0">
                <a:hlinkClick r:id="rId2"/>
              </a:rPr>
              <a:t>Github</a:t>
            </a:r>
            <a:endParaRPr lang="en-US" sz="2000" b="0" dirty="0"/>
          </a:p>
          <a:p>
            <a:pPr>
              <a:buFont typeface="Arial" pitchFamily="34" charset="0"/>
              <a:buChar char="•"/>
            </a:pPr>
            <a:endParaRPr lang="en-US" sz="2000" b="0" dirty="0"/>
          </a:p>
        </p:txBody>
      </p:sp>
      <p:sp>
        <p:nvSpPr>
          <p:cNvPr id="3" name="Title 2"/>
          <p:cNvSpPr>
            <a:spLocks noGrp="1"/>
          </p:cNvSpPr>
          <p:nvPr>
            <p:ph type="title"/>
          </p:nvPr>
        </p:nvSpPr>
        <p:spPr/>
        <p:txBody>
          <a:bodyPr/>
          <a:lstStyle/>
          <a:p>
            <a:r>
              <a:rPr lang="en-US" dirty="0"/>
              <a:t>Resources &amp; Tools</a:t>
            </a:r>
            <a:br>
              <a:rPr lang="en-US" dirty="0"/>
            </a:br>
            <a:endParaRPr lang="en-US" dirty="0"/>
          </a:p>
        </p:txBody>
      </p:sp>
      <p:sp>
        <p:nvSpPr>
          <p:cNvPr id="4" name="Google Shape;198;p31"/>
          <p:cNvSpPr txBox="1"/>
          <p:nvPr/>
        </p:nvSpPr>
        <p:spPr>
          <a:xfrm>
            <a:off x="1850416" y="6205803"/>
            <a:ext cx="7031117" cy="542130"/>
          </a:xfrm>
          <a:prstGeom prst="rect">
            <a:avLst/>
          </a:prstGeom>
          <a:noFill/>
          <a:ln>
            <a:noFill/>
          </a:ln>
        </p:spPr>
        <p:txBody>
          <a:bodyPr spcFirstLastPara="1" wrap="square" lIns="91425" tIns="45700" rIns="91425" bIns="45700" anchor="t" anchorCtr="0">
            <a:noAutofit/>
          </a:bodyPr>
          <a:lstStyle/>
          <a:p>
            <a:pPr algn="ctr">
              <a:buSzPts val="1400"/>
            </a:pPr>
            <a:r>
              <a:rPr lang="en-US" b="1" dirty="0">
                <a:solidFill>
                  <a:schemeClr val="lt1"/>
                </a:solidFill>
                <a:latin typeface="Calibri"/>
                <a:ea typeface="Calibri"/>
                <a:cs typeface="Calibri"/>
                <a:sym typeface="Calibri"/>
              </a:rPr>
              <a:t>Hotel Recommendation System</a:t>
            </a:r>
            <a:br>
              <a:rPr lang="en-US" b="1" dirty="0">
                <a:solidFill>
                  <a:schemeClr val="lt1"/>
                </a:solidFill>
                <a:latin typeface="Calibri"/>
                <a:ea typeface="Calibri"/>
                <a:cs typeface="Calibri"/>
                <a:sym typeface="Calibri"/>
              </a:rPr>
            </a:br>
            <a:r>
              <a:rPr lang="en-CA" b="1" dirty="0" err="1">
                <a:solidFill>
                  <a:schemeClr val="lt1"/>
                </a:solidFill>
                <a:latin typeface="Calibri"/>
                <a:ea typeface="Calibri"/>
                <a:cs typeface="Calibri"/>
                <a:sym typeface="Calibri"/>
              </a:rPr>
              <a:t>Pamila</a:t>
            </a:r>
            <a:r>
              <a:rPr lang="en-CA" b="1" dirty="0">
                <a:solidFill>
                  <a:schemeClr val="lt1"/>
                </a:solidFill>
                <a:latin typeface="Calibri"/>
                <a:ea typeface="Calibri"/>
                <a:cs typeface="Calibri"/>
                <a:sym typeface="Calibri"/>
              </a:rPr>
              <a:t> </a:t>
            </a:r>
            <a:r>
              <a:rPr lang="en-CA" b="1" dirty="0" err="1">
                <a:solidFill>
                  <a:schemeClr val="lt1"/>
                </a:solidFill>
                <a:latin typeface="Calibri"/>
                <a:ea typeface="Calibri"/>
                <a:cs typeface="Calibri"/>
                <a:sym typeface="Calibri"/>
              </a:rPr>
              <a:t>Viswanathan</a:t>
            </a:r>
            <a:r>
              <a:rPr lang="en-CA" b="1" dirty="0">
                <a:solidFill>
                  <a:schemeClr val="lt1"/>
                </a:solidFill>
                <a:latin typeface="Calibri"/>
                <a:ea typeface="Calibri"/>
                <a:cs typeface="Calibri"/>
                <a:sym typeface="Calibri"/>
              </a:rPr>
              <a:t> | Samarth Patel | </a:t>
            </a:r>
            <a:r>
              <a:rPr lang="en-CA" b="1" dirty="0" err="1">
                <a:solidFill>
                  <a:schemeClr val="lt1"/>
                </a:solidFill>
                <a:latin typeface="Calibri"/>
                <a:ea typeface="Calibri"/>
                <a:cs typeface="Calibri"/>
                <a:sym typeface="Calibri"/>
              </a:rPr>
              <a:t>Jaskirat</a:t>
            </a:r>
            <a:r>
              <a:rPr lang="en-CA" b="1" dirty="0">
                <a:solidFill>
                  <a:schemeClr val="lt1"/>
                </a:solidFill>
                <a:latin typeface="Calibri"/>
                <a:ea typeface="Calibri"/>
                <a:cs typeface="Calibri"/>
                <a:sym typeface="Calibri"/>
              </a:rPr>
              <a:t> Singh </a:t>
            </a:r>
            <a:r>
              <a:rPr lang="en-CA" b="1" dirty="0">
                <a:solidFill>
                  <a:srgbClr val="99FF99"/>
                </a:solidFill>
                <a:latin typeface="Calibri"/>
                <a:ea typeface="Calibri"/>
                <a:cs typeface="Calibri"/>
                <a:sym typeface="Calibri"/>
              </a:rPr>
              <a:t/>
            </a:r>
            <a:br>
              <a:rPr lang="en-CA" b="1" dirty="0">
                <a:solidFill>
                  <a:srgbClr val="99FF99"/>
                </a:solidFill>
                <a:latin typeface="Calibri"/>
                <a:ea typeface="Calibri"/>
                <a:cs typeface="Calibri"/>
                <a:sym typeface="Calibri"/>
              </a:rPr>
            </a:br>
            <a:endParaRPr lang="en-CA" b="1" dirty="0">
              <a:solidFill>
                <a:srgbClr val="99FF99"/>
              </a:solidFill>
              <a:latin typeface="Calibri"/>
              <a:ea typeface="Calibri"/>
              <a:cs typeface="Calibri"/>
              <a:sym typeface="Calibri"/>
            </a:endParaRPr>
          </a:p>
          <a:p>
            <a:pPr lvl="0" algn="ctr">
              <a:buSzPts val="1400"/>
            </a:pPr>
            <a:endParaRPr lang="en-US" b="1" dirty="0">
              <a:solidFill>
                <a:schemeClr val="lt1"/>
              </a:solidFill>
              <a:latin typeface="Calibri"/>
              <a:ea typeface="Calibri"/>
              <a:cs typeface="Calibri"/>
              <a:sym typeface="Calibri"/>
            </a:endParaRPr>
          </a:p>
          <a:p>
            <a:pPr lvl="0" algn="ctr">
              <a:buSzPts val="1400"/>
            </a:pPr>
            <a:r>
              <a:rPr lang="en-CA" b="1" dirty="0">
                <a:solidFill>
                  <a:schemeClr val="lt1"/>
                </a:solidFill>
                <a:latin typeface="Calibri"/>
                <a:ea typeface="Calibri"/>
                <a:cs typeface="Calibri"/>
                <a:sym typeface="Calibri"/>
              </a:rPr>
              <a:t> </a:t>
            </a:r>
            <a:endParaRPr sz="1400" b="1" i="0" u="none" strike="noStrike" cap="none">
              <a:solidFill>
                <a:srgbClr val="99FF99"/>
              </a:solidFill>
              <a:latin typeface="Calibri"/>
              <a:ea typeface="Calibri"/>
              <a:cs typeface="Calibri"/>
              <a:sym typeface="Calibri"/>
            </a:endParaRPr>
          </a:p>
        </p:txBody>
      </p:sp>
      <p:pic>
        <p:nvPicPr>
          <p:cNvPr id="5" name="Picture 4" descr="A picture containing text, clipart&#10;&#10;Description automatically generated">
            <a:extLst>
              <a:ext uri="{FF2B5EF4-FFF2-40B4-BE49-F238E27FC236}">
                <a16:creationId xmlns:a16="http://schemas.microsoft.com/office/drawing/2014/main" xmlns="" id="{67F0EF5E-FCA5-431B-9261-902B45ADE86F}"/>
              </a:ext>
            </a:extLst>
          </p:cNvPr>
          <p:cNvPicPr>
            <a:picLocks noChangeAspect="1"/>
          </p:cNvPicPr>
          <p:nvPr/>
        </p:nvPicPr>
        <p:blipFill>
          <a:blip r:embed="rId3"/>
          <a:stretch>
            <a:fillRect/>
          </a:stretch>
        </p:blipFill>
        <p:spPr>
          <a:xfrm>
            <a:off x="3845152" y="2450728"/>
            <a:ext cx="427525" cy="423862"/>
          </a:xfrm>
          <a:prstGeom prst="rect">
            <a:avLst/>
          </a:prstGeom>
        </p:spPr>
      </p:pic>
      <p:pic>
        <p:nvPicPr>
          <p:cNvPr id="6" name="Picture 5" descr="Icon&#10;&#10;Description automatically generated">
            <a:extLst>
              <a:ext uri="{FF2B5EF4-FFF2-40B4-BE49-F238E27FC236}">
                <a16:creationId xmlns:a16="http://schemas.microsoft.com/office/drawing/2014/main" xmlns="" id="{598D3A73-7F28-4056-AEF1-356E710A9D2D}"/>
              </a:ext>
            </a:extLst>
          </p:cNvPr>
          <p:cNvPicPr>
            <a:picLocks noChangeAspect="1"/>
          </p:cNvPicPr>
          <p:nvPr/>
        </p:nvPicPr>
        <p:blipFill>
          <a:blip r:embed="rId4"/>
          <a:stretch>
            <a:fillRect/>
          </a:stretch>
        </p:blipFill>
        <p:spPr>
          <a:xfrm>
            <a:off x="5602206" y="2467661"/>
            <a:ext cx="535848" cy="423862"/>
          </a:xfrm>
          <a:prstGeom prst="rect">
            <a:avLst/>
          </a:prstGeom>
        </p:spPr>
      </p:pic>
      <p:pic>
        <p:nvPicPr>
          <p:cNvPr id="7" name="Picture 6" descr="Icon&#10;&#10;Description automatically generated">
            <a:extLst>
              <a:ext uri="{FF2B5EF4-FFF2-40B4-BE49-F238E27FC236}">
                <a16:creationId xmlns:a16="http://schemas.microsoft.com/office/drawing/2014/main" xmlns="" id="{B284B994-5AF0-4832-B795-F2F2E1F6E1D0}"/>
              </a:ext>
            </a:extLst>
          </p:cNvPr>
          <p:cNvPicPr>
            <a:picLocks noChangeAspect="1"/>
          </p:cNvPicPr>
          <p:nvPr/>
        </p:nvPicPr>
        <p:blipFill>
          <a:blip r:embed="rId5"/>
          <a:stretch>
            <a:fillRect/>
          </a:stretch>
        </p:blipFill>
        <p:spPr>
          <a:xfrm>
            <a:off x="6727174" y="3270984"/>
            <a:ext cx="453537" cy="40078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Task Breakdown  &amp; Work Plan </a:t>
            </a:r>
            <a:br>
              <a:rPr lang="en-US" dirty="0"/>
            </a:br>
            <a:endParaRPr lang="en-US" dirty="0"/>
          </a:p>
        </p:txBody>
      </p:sp>
      <p:graphicFrame>
        <p:nvGraphicFramePr>
          <p:cNvPr id="4" name="Diagram 3"/>
          <p:cNvGraphicFramePr/>
          <p:nvPr/>
        </p:nvGraphicFramePr>
        <p:xfrm>
          <a:off x="889000" y="2006599"/>
          <a:ext cx="7594600" cy="38438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Google Shape;198;p31"/>
          <p:cNvSpPr txBox="1"/>
          <p:nvPr/>
        </p:nvSpPr>
        <p:spPr>
          <a:xfrm>
            <a:off x="1850416" y="6205803"/>
            <a:ext cx="7031117" cy="542130"/>
          </a:xfrm>
          <a:prstGeom prst="rect">
            <a:avLst/>
          </a:prstGeom>
          <a:noFill/>
          <a:ln>
            <a:noFill/>
          </a:ln>
        </p:spPr>
        <p:txBody>
          <a:bodyPr spcFirstLastPara="1" wrap="square" lIns="91425" tIns="45700" rIns="91425" bIns="45700" anchor="t" anchorCtr="0">
            <a:noAutofit/>
          </a:bodyPr>
          <a:lstStyle/>
          <a:p>
            <a:pPr algn="ctr">
              <a:buSzPts val="1400"/>
            </a:pPr>
            <a:r>
              <a:rPr lang="en-US" b="1" dirty="0">
                <a:solidFill>
                  <a:schemeClr val="lt1"/>
                </a:solidFill>
                <a:latin typeface="Calibri"/>
                <a:ea typeface="Calibri"/>
                <a:cs typeface="Calibri"/>
                <a:sym typeface="Calibri"/>
              </a:rPr>
              <a:t>Hotel Recommendation System</a:t>
            </a:r>
            <a:br>
              <a:rPr lang="en-US" b="1" dirty="0">
                <a:solidFill>
                  <a:schemeClr val="lt1"/>
                </a:solidFill>
                <a:latin typeface="Calibri"/>
                <a:ea typeface="Calibri"/>
                <a:cs typeface="Calibri"/>
                <a:sym typeface="Calibri"/>
              </a:rPr>
            </a:br>
            <a:r>
              <a:rPr lang="en-CA" b="1" dirty="0" err="1">
                <a:solidFill>
                  <a:schemeClr val="lt1"/>
                </a:solidFill>
                <a:latin typeface="Calibri"/>
                <a:ea typeface="Calibri"/>
                <a:cs typeface="Calibri"/>
                <a:sym typeface="Calibri"/>
              </a:rPr>
              <a:t>Pamila</a:t>
            </a:r>
            <a:r>
              <a:rPr lang="en-CA" b="1" dirty="0">
                <a:solidFill>
                  <a:schemeClr val="lt1"/>
                </a:solidFill>
                <a:latin typeface="Calibri"/>
                <a:ea typeface="Calibri"/>
                <a:cs typeface="Calibri"/>
                <a:sym typeface="Calibri"/>
              </a:rPr>
              <a:t> </a:t>
            </a:r>
            <a:r>
              <a:rPr lang="en-CA" b="1" dirty="0" err="1">
                <a:solidFill>
                  <a:schemeClr val="lt1"/>
                </a:solidFill>
                <a:latin typeface="Calibri"/>
                <a:ea typeface="Calibri"/>
                <a:cs typeface="Calibri"/>
                <a:sym typeface="Calibri"/>
              </a:rPr>
              <a:t>Viswanathan</a:t>
            </a:r>
            <a:r>
              <a:rPr lang="en-CA" b="1" dirty="0">
                <a:solidFill>
                  <a:schemeClr val="lt1"/>
                </a:solidFill>
                <a:latin typeface="Calibri"/>
                <a:ea typeface="Calibri"/>
                <a:cs typeface="Calibri"/>
                <a:sym typeface="Calibri"/>
              </a:rPr>
              <a:t> | Samarth Patel | </a:t>
            </a:r>
            <a:r>
              <a:rPr lang="en-CA" b="1" dirty="0" err="1">
                <a:solidFill>
                  <a:schemeClr val="lt1"/>
                </a:solidFill>
                <a:latin typeface="Calibri"/>
                <a:ea typeface="Calibri"/>
                <a:cs typeface="Calibri"/>
                <a:sym typeface="Calibri"/>
              </a:rPr>
              <a:t>Jaskirat</a:t>
            </a:r>
            <a:r>
              <a:rPr lang="en-CA" b="1" dirty="0">
                <a:solidFill>
                  <a:schemeClr val="lt1"/>
                </a:solidFill>
                <a:latin typeface="Calibri"/>
                <a:ea typeface="Calibri"/>
                <a:cs typeface="Calibri"/>
                <a:sym typeface="Calibri"/>
              </a:rPr>
              <a:t> Singh </a:t>
            </a:r>
            <a:r>
              <a:rPr lang="en-CA" b="1" dirty="0">
                <a:solidFill>
                  <a:srgbClr val="99FF99"/>
                </a:solidFill>
                <a:latin typeface="Calibri"/>
                <a:ea typeface="Calibri"/>
                <a:cs typeface="Calibri"/>
                <a:sym typeface="Calibri"/>
              </a:rPr>
              <a:t/>
            </a:r>
            <a:br>
              <a:rPr lang="en-CA" b="1" dirty="0">
                <a:solidFill>
                  <a:srgbClr val="99FF99"/>
                </a:solidFill>
                <a:latin typeface="Calibri"/>
                <a:ea typeface="Calibri"/>
                <a:cs typeface="Calibri"/>
                <a:sym typeface="Calibri"/>
              </a:rPr>
            </a:br>
            <a:endParaRPr lang="en-CA" b="1" dirty="0">
              <a:solidFill>
                <a:srgbClr val="99FF99"/>
              </a:solidFill>
              <a:latin typeface="Calibri"/>
              <a:ea typeface="Calibri"/>
              <a:cs typeface="Calibri"/>
              <a:sym typeface="Calibri"/>
            </a:endParaRPr>
          </a:p>
          <a:p>
            <a:pPr lvl="0" algn="ctr">
              <a:buSzPts val="1400"/>
            </a:pPr>
            <a:endParaRPr lang="en-US" b="1" dirty="0">
              <a:solidFill>
                <a:schemeClr val="lt1"/>
              </a:solidFill>
              <a:latin typeface="Calibri"/>
              <a:ea typeface="Calibri"/>
              <a:cs typeface="Calibri"/>
              <a:sym typeface="Calibri"/>
            </a:endParaRPr>
          </a:p>
          <a:p>
            <a:pPr lvl="0" algn="ctr">
              <a:buSzPts val="1400"/>
            </a:pPr>
            <a:r>
              <a:rPr lang="en-CA" b="1" dirty="0">
                <a:solidFill>
                  <a:schemeClr val="lt1"/>
                </a:solidFill>
                <a:latin typeface="Calibri"/>
                <a:ea typeface="Calibri"/>
                <a:cs typeface="Calibri"/>
                <a:sym typeface="Calibri"/>
              </a:rPr>
              <a:t> </a:t>
            </a:r>
            <a:endParaRPr sz="1400" b="1" i="0" u="none" strike="noStrike" cap="none">
              <a:solidFill>
                <a:srgbClr val="99FF99"/>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14388" y="2055091"/>
            <a:ext cx="7562850" cy="2610042"/>
          </a:xfrm>
        </p:spPr>
        <p:txBody>
          <a:bodyPr/>
          <a:lstStyle/>
          <a:p>
            <a:pPr>
              <a:buFont typeface="Arial" pitchFamily="34" charset="0"/>
              <a:buChar char="•"/>
            </a:pPr>
            <a:r>
              <a:rPr lang="en-US" sz="1800" b="0" dirty="0"/>
              <a:t>User Interface for Recommender System.</a:t>
            </a:r>
          </a:p>
          <a:p>
            <a:pPr>
              <a:buFont typeface="Arial" pitchFamily="34" charset="0"/>
              <a:buChar char="•"/>
            </a:pPr>
            <a:r>
              <a:rPr lang="en-US" sz="1800" b="0" dirty="0"/>
              <a:t>To achieve better recommendation accuracy with the publicly available dataset.</a:t>
            </a:r>
          </a:p>
          <a:p>
            <a:pPr>
              <a:buFont typeface="Arial" pitchFamily="34" charset="0"/>
              <a:buChar char="•"/>
            </a:pPr>
            <a:r>
              <a:rPr lang="en-US" sz="1800" b="0" dirty="0"/>
              <a:t>Tackle Cold Start problem and Popularity Bias.</a:t>
            </a:r>
          </a:p>
          <a:p>
            <a:pPr>
              <a:buFont typeface="Arial" pitchFamily="34" charset="0"/>
              <a:buChar char="•"/>
            </a:pPr>
            <a:r>
              <a:rPr lang="en-US" sz="1800" b="0" dirty="0"/>
              <a:t>Visualization for metrics such as TPR </a:t>
            </a:r>
            <a:r>
              <a:rPr lang="en-US" sz="1800" b="0" dirty="0" err="1"/>
              <a:t>vs</a:t>
            </a:r>
            <a:r>
              <a:rPr lang="en-US" sz="1800" b="0" dirty="0"/>
              <a:t> FPR, Parameters Vs Accuracy Curve.</a:t>
            </a:r>
          </a:p>
        </p:txBody>
      </p:sp>
      <p:sp>
        <p:nvSpPr>
          <p:cNvPr id="3" name="Title 2"/>
          <p:cNvSpPr>
            <a:spLocks noGrp="1"/>
          </p:cNvSpPr>
          <p:nvPr>
            <p:ph type="title"/>
          </p:nvPr>
        </p:nvSpPr>
        <p:spPr/>
        <p:txBody>
          <a:bodyPr/>
          <a:lstStyle/>
          <a:p>
            <a:r>
              <a:rPr lang="en-US" dirty="0"/>
              <a:t>Deliverables</a:t>
            </a:r>
          </a:p>
        </p:txBody>
      </p:sp>
      <p:sp>
        <p:nvSpPr>
          <p:cNvPr id="4" name="Google Shape;198;p31"/>
          <p:cNvSpPr txBox="1"/>
          <p:nvPr/>
        </p:nvSpPr>
        <p:spPr>
          <a:xfrm>
            <a:off x="1850416" y="6205803"/>
            <a:ext cx="7031117" cy="542130"/>
          </a:xfrm>
          <a:prstGeom prst="rect">
            <a:avLst/>
          </a:prstGeom>
          <a:noFill/>
          <a:ln>
            <a:noFill/>
          </a:ln>
        </p:spPr>
        <p:txBody>
          <a:bodyPr spcFirstLastPara="1" wrap="square" lIns="91425" tIns="45700" rIns="91425" bIns="45700" anchor="t" anchorCtr="0">
            <a:noAutofit/>
          </a:bodyPr>
          <a:lstStyle/>
          <a:p>
            <a:pPr algn="ctr">
              <a:buSzPts val="1400"/>
            </a:pPr>
            <a:r>
              <a:rPr lang="en-US" b="1" dirty="0">
                <a:solidFill>
                  <a:schemeClr val="lt1"/>
                </a:solidFill>
                <a:latin typeface="Calibri"/>
                <a:ea typeface="Calibri"/>
                <a:cs typeface="Calibri"/>
                <a:sym typeface="Calibri"/>
              </a:rPr>
              <a:t>Hotel Recommendation System</a:t>
            </a:r>
            <a:br>
              <a:rPr lang="en-US" b="1" dirty="0">
                <a:solidFill>
                  <a:schemeClr val="lt1"/>
                </a:solidFill>
                <a:latin typeface="Calibri"/>
                <a:ea typeface="Calibri"/>
                <a:cs typeface="Calibri"/>
                <a:sym typeface="Calibri"/>
              </a:rPr>
            </a:br>
            <a:r>
              <a:rPr lang="en-CA" b="1" dirty="0" err="1">
                <a:solidFill>
                  <a:schemeClr val="lt1"/>
                </a:solidFill>
                <a:latin typeface="Calibri"/>
                <a:ea typeface="Calibri"/>
                <a:cs typeface="Calibri"/>
                <a:sym typeface="Calibri"/>
              </a:rPr>
              <a:t>Pamila</a:t>
            </a:r>
            <a:r>
              <a:rPr lang="en-CA" b="1" dirty="0">
                <a:solidFill>
                  <a:schemeClr val="lt1"/>
                </a:solidFill>
                <a:latin typeface="Calibri"/>
                <a:ea typeface="Calibri"/>
                <a:cs typeface="Calibri"/>
                <a:sym typeface="Calibri"/>
              </a:rPr>
              <a:t> </a:t>
            </a:r>
            <a:r>
              <a:rPr lang="en-CA" b="1" dirty="0" err="1">
                <a:solidFill>
                  <a:schemeClr val="lt1"/>
                </a:solidFill>
                <a:latin typeface="Calibri"/>
                <a:ea typeface="Calibri"/>
                <a:cs typeface="Calibri"/>
                <a:sym typeface="Calibri"/>
              </a:rPr>
              <a:t>Viswanathan</a:t>
            </a:r>
            <a:r>
              <a:rPr lang="en-CA" b="1" dirty="0">
                <a:solidFill>
                  <a:schemeClr val="lt1"/>
                </a:solidFill>
                <a:latin typeface="Calibri"/>
                <a:ea typeface="Calibri"/>
                <a:cs typeface="Calibri"/>
                <a:sym typeface="Calibri"/>
              </a:rPr>
              <a:t> | Samarth Patel | </a:t>
            </a:r>
            <a:r>
              <a:rPr lang="en-CA" b="1" dirty="0" err="1">
                <a:solidFill>
                  <a:schemeClr val="lt1"/>
                </a:solidFill>
                <a:latin typeface="Calibri"/>
                <a:ea typeface="Calibri"/>
                <a:cs typeface="Calibri"/>
                <a:sym typeface="Calibri"/>
              </a:rPr>
              <a:t>Jaskirat</a:t>
            </a:r>
            <a:r>
              <a:rPr lang="en-CA" b="1" dirty="0">
                <a:solidFill>
                  <a:schemeClr val="lt1"/>
                </a:solidFill>
                <a:latin typeface="Calibri"/>
                <a:ea typeface="Calibri"/>
                <a:cs typeface="Calibri"/>
                <a:sym typeface="Calibri"/>
              </a:rPr>
              <a:t> Singh </a:t>
            </a:r>
            <a:r>
              <a:rPr lang="en-CA" b="1" dirty="0">
                <a:solidFill>
                  <a:srgbClr val="99FF99"/>
                </a:solidFill>
                <a:latin typeface="Calibri"/>
                <a:ea typeface="Calibri"/>
                <a:cs typeface="Calibri"/>
                <a:sym typeface="Calibri"/>
              </a:rPr>
              <a:t/>
            </a:r>
            <a:br>
              <a:rPr lang="en-CA" b="1" dirty="0">
                <a:solidFill>
                  <a:srgbClr val="99FF99"/>
                </a:solidFill>
                <a:latin typeface="Calibri"/>
                <a:ea typeface="Calibri"/>
                <a:cs typeface="Calibri"/>
                <a:sym typeface="Calibri"/>
              </a:rPr>
            </a:br>
            <a:endParaRPr lang="en-CA" b="1" dirty="0">
              <a:solidFill>
                <a:srgbClr val="99FF99"/>
              </a:solidFill>
              <a:latin typeface="Calibri"/>
              <a:ea typeface="Calibri"/>
              <a:cs typeface="Calibri"/>
              <a:sym typeface="Calibri"/>
            </a:endParaRPr>
          </a:p>
          <a:p>
            <a:pPr lvl="0" algn="ctr">
              <a:buSzPts val="1400"/>
            </a:pPr>
            <a:endParaRPr lang="en-US" b="1" dirty="0">
              <a:solidFill>
                <a:schemeClr val="lt1"/>
              </a:solidFill>
              <a:latin typeface="Calibri"/>
              <a:ea typeface="Calibri"/>
              <a:cs typeface="Calibri"/>
              <a:sym typeface="Calibri"/>
            </a:endParaRPr>
          </a:p>
          <a:p>
            <a:pPr lvl="0" algn="ctr">
              <a:buSzPts val="1400"/>
            </a:pPr>
            <a:r>
              <a:rPr lang="en-CA" b="1" dirty="0">
                <a:solidFill>
                  <a:schemeClr val="lt1"/>
                </a:solidFill>
                <a:latin typeface="Calibri"/>
                <a:ea typeface="Calibri"/>
                <a:cs typeface="Calibri"/>
                <a:sym typeface="Calibri"/>
              </a:rPr>
              <a:t> </a:t>
            </a:r>
            <a:endParaRPr sz="1400" b="1" i="0" u="none" strike="noStrike" cap="none">
              <a:solidFill>
                <a:srgbClr val="99FF99"/>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2"/>
          <p:cNvSpPr txBox="1">
            <a:spLocks noGrp="1"/>
          </p:cNvSpPr>
          <p:nvPr>
            <p:ph type="body" idx="1"/>
          </p:nvPr>
        </p:nvSpPr>
        <p:spPr>
          <a:xfrm>
            <a:off x="453239" y="1665047"/>
            <a:ext cx="8114457" cy="4243974"/>
          </a:xfrm>
          <a:prstGeom prst="rect">
            <a:avLst/>
          </a:prstGeom>
          <a:noFill/>
          <a:ln>
            <a:noFill/>
          </a:ln>
        </p:spPr>
        <p:txBody>
          <a:bodyPr spcFirstLastPara="1" wrap="square" lIns="91425" tIns="45700" rIns="91425" bIns="45700" anchor="t" anchorCtr="0">
            <a:noAutofit/>
          </a:bodyPr>
          <a:lstStyle/>
          <a:p>
            <a:pPr marL="457200" lvl="0" indent="-317500" algn="just" rtl="0">
              <a:lnSpc>
                <a:spcPct val="100000"/>
              </a:lnSpc>
              <a:spcBef>
                <a:spcPts val="0"/>
              </a:spcBef>
              <a:spcAft>
                <a:spcPts val="0"/>
              </a:spcAft>
              <a:buClr>
                <a:srgbClr val="000000"/>
              </a:buClr>
              <a:buSzPts val="1400"/>
              <a:buFont typeface="Calibri"/>
              <a:buChar char="●"/>
            </a:pPr>
            <a:r>
              <a:rPr lang="en-US" sz="1400" b="0" dirty="0">
                <a:highlight>
                  <a:srgbClr val="FFFFFF"/>
                </a:highlight>
                <a:latin typeface="Calibri"/>
                <a:cs typeface="Calibri"/>
              </a:rPr>
              <a:t>P. </a:t>
            </a:r>
            <a:r>
              <a:rPr lang="en-US" sz="1400" b="0" dirty="0" err="1">
                <a:highlight>
                  <a:srgbClr val="FFFFFF"/>
                </a:highlight>
                <a:latin typeface="Calibri"/>
                <a:cs typeface="Calibri"/>
              </a:rPr>
              <a:t>Aggarwal</a:t>
            </a:r>
            <a:r>
              <a:rPr lang="en-US" sz="1400" b="0" dirty="0">
                <a:highlight>
                  <a:srgbClr val="FFFFFF"/>
                </a:highlight>
                <a:latin typeface="Calibri"/>
                <a:cs typeface="Calibri"/>
              </a:rPr>
              <a:t>, V. </a:t>
            </a:r>
            <a:r>
              <a:rPr lang="en-US" sz="1400" b="0" dirty="0" err="1">
                <a:highlight>
                  <a:srgbClr val="FFFFFF"/>
                </a:highlight>
                <a:latin typeface="Calibri"/>
                <a:cs typeface="Calibri"/>
              </a:rPr>
              <a:t>Tomar</a:t>
            </a:r>
            <a:r>
              <a:rPr lang="en-US" sz="1400" b="0" dirty="0">
                <a:highlight>
                  <a:srgbClr val="FFFFFF"/>
                </a:highlight>
                <a:latin typeface="Calibri"/>
                <a:cs typeface="Calibri"/>
              </a:rPr>
              <a:t>, and A. </a:t>
            </a:r>
            <a:r>
              <a:rPr lang="en-US" sz="1400" b="0" dirty="0" err="1">
                <a:highlight>
                  <a:srgbClr val="FFFFFF"/>
                </a:highlight>
                <a:latin typeface="Calibri"/>
                <a:cs typeface="Calibri"/>
              </a:rPr>
              <a:t>Kathuria</a:t>
            </a:r>
            <a:r>
              <a:rPr lang="en-US" sz="1400" b="0" dirty="0">
                <a:highlight>
                  <a:srgbClr val="FFFFFF"/>
                </a:highlight>
                <a:latin typeface="Calibri"/>
                <a:cs typeface="Calibri"/>
              </a:rPr>
              <a:t>. Comparing content based and collaborative filtering in recommender systems. In International Journal of New Technology and Research (IJNTR), </a:t>
            </a:r>
            <a:r>
              <a:rPr lang="fr-FR" sz="1400" b="0" dirty="0">
                <a:highlight>
                  <a:srgbClr val="FFFFFF"/>
                </a:highlight>
                <a:latin typeface="Calibri"/>
                <a:cs typeface="Calibri"/>
              </a:rPr>
              <a:t>volume 3, pages 65–67, 2017.</a:t>
            </a:r>
          </a:p>
          <a:p>
            <a:pPr marL="457200" lvl="0" indent="-317500" algn="just" rtl="0">
              <a:lnSpc>
                <a:spcPct val="100000"/>
              </a:lnSpc>
              <a:spcBef>
                <a:spcPts val="0"/>
              </a:spcBef>
              <a:spcAft>
                <a:spcPts val="0"/>
              </a:spcAft>
              <a:buClr>
                <a:srgbClr val="000000"/>
              </a:buClr>
              <a:buSzPts val="1400"/>
              <a:buFont typeface="Calibri"/>
              <a:buChar char="●"/>
            </a:pPr>
            <a:r>
              <a:rPr lang="en-US" sz="1400" b="0" dirty="0">
                <a:highlight>
                  <a:srgbClr val="FFFFFF"/>
                </a:highlight>
                <a:latin typeface="Calibri"/>
                <a:cs typeface="Calibri"/>
              </a:rPr>
              <a:t>H. Li, F. </a:t>
            </a:r>
            <a:r>
              <a:rPr lang="en-US" sz="1400" b="0" dirty="0" err="1">
                <a:highlight>
                  <a:srgbClr val="FFFFFF"/>
                </a:highlight>
                <a:latin typeface="Calibri"/>
                <a:cs typeface="Calibri"/>
              </a:rPr>
              <a:t>Cai</a:t>
            </a:r>
            <a:r>
              <a:rPr lang="en-US" sz="1400" b="0" dirty="0">
                <a:highlight>
                  <a:srgbClr val="FFFFFF"/>
                </a:highlight>
                <a:latin typeface="Calibri"/>
                <a:cs typeface="Calibri"/>
              </a:rPr>
              <a:t>, and Z. Liao. Content-based filtering recommendation algorithm using hmm. In 2012 Fourth International Conference on Computational and Information Sciences, pages 275–277, 2012.</a:t>
            </a:r>
          </a:p>
          <a:p>
            <a:pPr marL="457200" lvl="0" indent="-317500" algn="just" rtl="0">
              <a:lnSpc>
                <a:spcPct val="100000"/>
              </a:lnSpc>
              <a:spcBef>
                <a:spcPts val="0"/>
              </a:spcBef>
              <a:spcAft>
                <a:spcPts val="0"/>
              </a:spcAft>
              <a:buClr>
                <a:srgbClr val="000000"/>
              </a:buClr>
              <a:buSzPts val="1400"/>
              <a:buFont typeface="Calibri"/>
              <a:buChar char="●"/>
            </a:pPr>
            <a:r>
              <a:rPr lang="en-US" sz="1400" b="0" dirty="0">
                <a:highlight>
                  <a:srgbClr val="FFFFFF"/>
                </a:highlight>
                <a:latin typeface="Calibri"/>
                <a:cs typeface="Calibri"/>
              </a:rPr>
              <a:t>David M. </a:t>
            </a:r>
            <a:r>
              <a:rPr lang="en-US" sz="1400" b="0" dirty="0" err="1">
                <a:highlight>
                  <a:srgbClr val="FFFFFF"/>
                </a:highlight>
                <a:latin typeface="Calibri"/>
                <a:cs typeface="Calibri"/>
              </a:rPr>
              <a:t>Pennock</a:t>
            </a:r>
            <a:r>
              <a:rPr lang="en-US" sz="1400" b="0" dirty="0">
                <a:highlight>
                  <a:srgbClr val="FFFFFF"/>
                </a:highlight>
                <a:latin typeface="Calibri"/>
                <a:cs typeface="Calibri"/>
              </a:rPr>
              <a:t>, Eric Horvitz, Steve Lawrence, and C. Lee Giles. Collaborative filtering by personality diagnosis: A hybrid memory and model-based approach. In Proceedings of the 16th Conference on Uncertainty in Artificial Intelligence, UAI ’00, page 473–480, San Francisco, CA, USA, 2000. Morgan Kaufmann Publishers Inc.</a:t>
            </a:r>
          </a:p>
          <a:p>
            <a:pPr marL="457200" lvl="0" indent="-317500" algn="just" rtl="0">
              <a:lnSpc>
                <a:spcPct val="100000"/>
              </a:lnSpc>
              <a:spcBef>
                <a:spcPts val="0"/>
              </a:spcBef>
              <a:spcAft>
                <a:spcPts val="0"/>
              </a:spcAft>
              <a:buClr>
                <a:srgbClr val="000000"/>
              </a:buClr>
              <a:buSzPts val="1400"/>
              <a:buFont typeface="Calibri"/>
              <a:buChar char="●"/>
            </a:pPr>
            <a:r>
              <a:rPr lang="en-US" sz="1400" b="0" dirty="0" err="1">
                <a:highlight>
                  <a:srgbClr val="FFFFFF"/>
                </a:highlight>
                <a:latin typeface="Calibri"/>
                <a:cs typeface="Calibri"/>
              </a:rPr>
              <a:t>Charilaos</a:t>
            </a:r>
            <a:r>
              <a:rPr lang="en-US" sz="1400" b="0" dirty="0">
                <a:highlight>
                  <a:srgbClr val="FFFFFF"/>
                </a:highlight>
                <a:latin typeface="Calibri"/>
                <a:cs typeface="Calibri"/>
              </a:rPr>
              <a:t> </a:t>
            </a:r>
            <a:r>
              <a:rPr lang="en-US" sz="1400" b="0" dirty="0" err="1">
                <a:highlight>
                  <a:srgbClr val="FFFFFF"/>
                </a:highlight>
                <a:latin typeface="Calibri"/>
                <a:cs typeface="Calibri"/>
              </a:rPr>
              <a:t>Zisopoulos</a:t>
            </a:r>
            <a:r>
              <a:rPr lang="en-US" sz="1400" b="0" dirty="0">
                <a:highlight>
                  <a:srgbClr val="FFFFFF"/>
                </a:highlight>
                <a:latin typeface="Calibri"/>
                <a:cs typeface="Calibri"/>
              </a:rPr>
              <a:t>, </a:t>
            </a:r>
            <a:r>
              <a:rPr lang="en-US" sz="1400" b="0" dirty="0" err="1">
                <a:highlight>
                  <a:srgbClr val="FFFFFF"/>
                </a:highlight>
                <a:latin typeface="Calibri"/>
                <a:cs typeface="Calibri"/>
              </a:rPr>
              <a:t>Savvas</a:t>
            </a:r>
            <a:r>
              <a:rPr lang="en-US" sz="1400" b="0" dirty="0">
                <a:highlight>
                  <a:srgbClr val="FFFFFF"/>
                </a:highlight>
                <a:latin typeface="Calibri"/>
                <a:cs typeface="Calibri"/>
              </a:rPr>
              <a:t> </a:t>
            </a:r>
            <a:r>
              <a:rPr lang="en-US" sz="1400" b="0" dirty="0" err="1">
                <a:highlight>
                  <a:srgbClr val="FFFFFF"/>
                </a:highlight>
                <a:latin typeface="Calibri"/>
                <a:cs typeface="Calibri"/>
              </a:rPr>
              <a:t>Karagiannidis</a:t>
            </a:r>
            <a:r>
              <a:rPr lang="en-US" sz="1400" b="0" dirty="0">
                <a:highlight>
                  <a:srgbClr val="FFFFFF"/>
                </a:highlight>
                <a:latin typeface="Calibri"/>
                <a:cs typeface="Calibri"/>
              </a:rPr>
              <a:t>, </a:t>
            </a:r>
            <a:r>
              <a:rPr lang="en-US" sz="1400" b="0" dirty="0" err="1">
                <a:highlight>
                  <a:srgbClr val="FFFFFF"/>
                </a:highlight>
                <a:latin typeface="Calibri"/>
                <a:cs typeface="Calibri"/>
              </a:rPr>
              <a:t>Georgios</a:t>
            </a:r>
            <a:r>
              <a:rPr lang="en-US" sz="1400" b="0" dirty="0">
                <a:highlight>
                  <a:srgbClr val="FFFFFF"/>
                </a:highlight>
                <a:latin typeface="Calibri"/>
                <a:cs typeface="Calibri"/>
              </a:rPr>
              <a:t> </a:t>
            </a:r>
            <a:r>
              <a:rPr lang="en-US" sz="1400" b="0" dirty="0" err="1">
                <a:highlight>
                  <a:srgbClr val="FFFFFF"/>
                </a:highlight>
                <a:latin typeface="Calibri"/>
                <a:cs typeface="Calibri"/>
              </a:rPr>
              <a:t>Demirtsoglou</a:t>
            </a:r>
            <a:r>
              <a:rPr lang="en-US" sz="1400" b="0" dirty="0">
                <a:highlight>
                  <a:srgbClr val="FFFFFF"/>
                </a:highlight>
                <a:latin typeface="Calibri"/>
                <a:cs typeface="Calibri"/>
              </a:rPr>
              <a:t>, and </a:t>
            </a:r>
            <a:r>
              <a:rPr lang="en-US" sz="1400" b="0" dirty="0" err="1">
                <a:highlight>
                  <a:srgbClr val="FFFFFF"/>
                </a:highlight>
                <a:latin typeface="Calibri"/>
                <a:cs typeface="Calibri"/>
              </a:rPr>
              <a:t>Stefanos</a:t>
            </a:r>
            <a:r>
              <a:rPr lang="en-US" sz="1400" b="0" dirty="0">
                <a:highlight>
                  <a:srgbClr val="FFFFFF"/>
                </a:highlight>
                <a:latin typeface="Calibri"/>
                <a:cs typeface="Calibri"/>
              </a:rPr>
              <a:t> </a:t>
            </a:r>
            <a:r>
              <a:rPr lang="en-US" sz="1400" b="0" dirty="0" err="1">
                <a:highlight>
                  <a:srgbClr val="FFFFFF"/>
                </a:highlight>
                <a:latin typeface="Calibri"/>
                <a:cs typeface="Calibri"/>
              </a:rPr>
              <a:t>Antaris</a:t>
            </a:r>
            <a:r>
              <a:rPr lang="en-US" sz="1400" b="0" dirty="0">
                <a:highlight>
                  <a:srgbClr val="FFFFFF"/>
                </a:highlight>
                <a:latin typeface="Calibri"/>
                <a:cs typeface="Calibri"/>
              </a:rPr>
              <a:t>. Content-based recommendation systems. 11, 2008.</a:t>
            </a:r>
          </a:p>
          <a:p>
            <a:pPr lvl="0" indent="-317500" algn="just">
              <a:spcBef>
                <a:spcPts val="0"/>
              </a:spcBef>
              <a:buClr>
                <a:srgbClr val="000000"/>
              </a:buClr>
              <a:buSzPts val="1400"/>
              <a:buFont typeface="Calibri"/>
              <a:buChar char="●"/>
            </a:pPr>
            <a:r>
              <a:rPr lang="en-US" sz="1400" b="0" dirty="0">
                <a:highlight>
                  <a:srgbClr val="FFFFFF"/>
                </a:highlight>
                <a:latin typeface="Calibri"/>
                <a:cs typeface="Calibri"/>
              </a:rPr>
              <a:t>https://www.iteratorshq.com/blog/an-introduction-recommender-systems-9-easy-examples/</a:t>
            </a:r>
          </a:p>
          <a:p>
            <a:pPr lvl="0" indent="-317500" algn="just">
              <a:spcBef>
                <a:spcPts val="0"/>
              </a:spcBef>
              <a:buClr>
                <a:srgbClr val="000000"/>
              </a:buClr>
              <a:buSzPts val="1400"/>
              <a:buFont typeface="Calibri"/>
              <a:buChar char="●"/>
            </a:pPr>
            <a:r>
              <a:rPr lang="en-IN" sz="1400" b="0" dirty="0">
                <a:highlight>
                  <a:srgbClr val="FFFFFF"/>
                </a:highlight>
                <a:latin typeface="Calibri"/>
                <a:cs typeface="Calibri"/>
              </a:rPr>
              <a:t>http://citeseerx.ist.psu.edu/viewdoc/download?doi=10.1.1.695.6428&amp;rep=rep1&amp;type=pdf</a:t>
            </a:r>
          </a:p>
          <a:p>
            <a:pPr lvl="0" indent="-317500" algn="just">
              <a:spcBef>
                <a:spcPts val="0"/>
              </a:spcBef>
              <a:buClr>
                <a:srgbClr val="000000"/>
              </a:buClr>
              <a:buSzPts val="1400"/>
              <a:buFont typeface="Calibri"/>
              <a:buChar char="●"/>
            </a:pPr>
            <a:endParaRPr lang="en-IN" sz="1400" b="0" dirty="0">
              <a:highlight>
                <a:srgbClr val="FFFFFF"/>
              </a:highlight>
              <a:latin typeface="Calibri"/>
              <a:cs typeface="Calibri"/>
            </a:endParaRPr>
          </a:p>
          <a:p>
            <a:pPr marL="139700" lvl="0" indent="0" algn="just" rtl="0">
              <a:lnSpc>
                <a:spcPct val="100000"/>
              </a:lnSpc>
              <a:spcBef>
                <a:spcPts val="0"/>
              </a:spcBef>
              <a:spcAft>
                <a:spcPts val="0"/>
              </a:spcAft>
              <a:buClr>
                <a:srgbClr val="000000"/>
              </a:buClr>
              <a:buSzPts val="1400"/>
            </a:pPr>
            <a:r>
              <a:rPr lang="en-CA" sz="1400" b="0" dirty="0">
                <a:solidFill>
                  <a:srgbClr val="000000"/>
                </a:solidFill>
                <a:latin typeface="Calibri"/>
                <a:ea typeface="Calibri"/>
                <a:cs typeface="Calibri"/>
                <a:sym typeface="Calibri"/>
              </a:rPr>
              <a:t/>
            </a:r>
            <a:br>
              <a:rPr lang="en-CA" sz="1400" b="0" dirty="0">
                <a:solidFill>
                  <a:srgbClr val="000000"/>
                </a:solidFill>
                <a:latin typeface="Calibri"/>
                <a:ea typeface="Calibri"/>
                <a:cs typeface="Calibri"/>
                <a:sym typeface="Calibri"/>
              </a:rPr>
            </a:br>
            <a:endParaRPr sz="1400" b="0" dirty="0">
              <a:solidFill>
                <a:srgbClr val="000000"/>
              </a:solidFill>
              <a:highlight>
                <a:srgbClr val="FFFFFF"/>
              </a:highlight>
              <a:latin typeface="Calibri"/>
              <a:ea typeface="Calibri"/>
              <a:cs typeface="Calibri"/>
              <a:sym typeface="Calibri"/>
            </a:endParaRPr>
          </a:p>
          <a:p>
            <a:pPr marL="0" lvl="0" indent="0" algn="just" rtl="0">
              <a:lnSpc>
                <a:spcPct val="100000"/>
              </a:lnSpc>
              <a:spcBef>
                <a:spcPts val="0"/>
              </a:spcBef>
              <a:spcAft>
                <a:spcPts val="0"/>
              </a:spcAft>
              <a:buClr>
                <a:schemeClr val="dk1"/>
              </a:buClr>
              <a:buSzPts val="2200"/>
              <a:buNone/>
            </a:pPr>
            <a:endParaRPr sz="1400" b="0" dirty="0">
              <a:solidFill>
                <a:srgbClr val="505B62"/>
              </a:solidFill>
              <a:highlight>
                <a:srgbClr val="FFFFFF"/>
              </a:highlight>
            </a:endParaRPr>
          </a:p>
        </p:txBody>
      </p:sp>
      <p:sp>
        <p:nvSpPr>
          <p:cNvPr id="323" name="Google Shape;323;p42"/>
          <p:cNvSpPr txBox="1">
            <a:spLocks noGrp="1"/>
          </p:cNvSpPr>
          <p:nvPr>
            <p:ph type="title"/>
          </p:nvPr>
        </p:nvSpPr>
        <p:spPr>
          <a:xfrm>
            <a:off x="745232" y="1058804"/>
            <a:ext cx="7562850" cy="48113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CA" dirty="0"/>
              <a:t>References</a:t>
            </a:r>
            <a:endParaRPr/>
          </a:p>
        </p:txBody>
      </p:sp>
      <p:sp>
        <p:nvSpPr>
          <p:cNvPr id="324" name="Google Shape;324;p42"/>
          <p:cNvSpPr txBox="1"/>
          <p:nvPr/>
        </p:nvSpPr>
        <p:spPr>
          <a:xfrm>
            <a:off x="1850417" y="6205805"/>
            <a:ext cx="7090384" cy="307777"/>
          </a:xfrm>
          <a:prstGeom prst="rect">
            <a:avLst/>
          </a:prstGeom>
          <a:noFill/>
          <a:ln>
            <a:noFill/>
          </a:ln>
        </p:spPr>
        <p:txBody>
          <a:bodyPr spcFirstLastPara="1" wrap="square" lIns="91425" tIns="45700" rIns="91425" bIns="45700" anchor="t" anchorCtr="0">
            <a:noAutofit/>
          </a:bodyPr>
          <a:lstStyle/>
          <a:p>
            <a:pPr lvl="0" algn="ctr">
              <a:buSzPts val="1400"/>
            </a:pPr>
            <a:endParaRPr sz="1400" b="1" i="0" u="none" strike="noStrike" cap="none">
              <a:solidFill>
                <a:srgbClr val="99FF99"/>
              </a:solidFill>
              <a:latin typeface="Calibri"/>
              <a:ea typeface="Calibri"/>
              <a:cs typeface="Calibri"/>
              <a:sym typeface="Calibri"/>
            </a:endParaRPr>
          </a:p>
        </p:txBody>
      </p:sp>
      <p:sp>
        <p:nvSpPr>
          <p:cNvPr id="5" name="Google Shape;198;p31"/>
          <p:cNvSpPr txBox="1"/>
          <p:nvPr/>
        </p:nvSpPr>
        <p:spPr>
          <a:xfrm>
            <a:off x="1850416" y="6205805"/>
            <a:ext cx="7031117" cy="307777"/>
          </a:xfrm>
          <a:prstGeom prst="rect">
            <a:avLst/>
          </a:prstGeom>
          <a:noFill/>
          <a:ln>
            <a:noFill/>
          </a:ln>
        </p:spPr>
        <p:txBody>
          <a:bodyPr spcFirstLastPara="1" wrap="square" lIns="91425" tIns="45700" rIns="91425" bIns="45700" anchor="t" anchorCtr="0">
            <a:noAutofit/>
          </a:bodyPr>
          <a:lstStyle/>
          <a:p>
            <a:pPr algn="ctr">
              <a:buSzPts val="1400"/>
            </a:pPr>
            <a:r>
              <a:rPr lang="en-US" b="1" dirty="0">
                <a:solidFill>
                  <a:schemeClr val="lt1"/>
                </a:solidFill>
                <a:latin typeface="Calibri"/>
                <a:ea typeface="Calibri"/>
                <a:cs typeface="Calibri"/>
                <a:sym typeface="Calibri"/>
              </a:rPr>
              <a:t>Hotel Recommendation System</a:t>
            </a:r>
            <a:br>
              <a:rPr lang="en-US" b="1" dirty="0">
                <a:solidFill>
                  <a:schemeClr val="lt1"/>
                </a:solidFill>
                <a:latin typeface="Calibri"/>
                <a:ea typeface="Calibri"/>
                <a:cs typeface="Calibri"/>
                <a:sym typeface="Calibri"/>
              </a:rPr>
            </a:br>
            <a:r>
              <a:rPr lang="en-CA" b="1" dirty="0" err="1">
                <a:solidFill>
                  <a:schemeClr val="lt1"/>
                </a:solidFill>
                <a:latin typeface="Calibri"/>
                <a:ea typeface="Calibri"/>
                <a:cs typeface="Calibri"/>
                <a:sym typeface="Calibri"/>
              </a:rPr>
              <a:t>Pamila</a:t>
            </a:r>
            <a:r>
              <a:rPr lang="en-CA" b="1" dirty="0">
                <a:solidFill>
                  <a:schemeClr val="lt1"/>
                </a:solidFill>
                <a:latin typeface="Calibri"/>
                <a:ea typeface="Calibri"/>
                <a:cs typeface="Calibri"/>
                <a:sym typeface="Calibri"/>
              </a:rPr>
              <a:t> </a:t>
            </a:r>
            <a:r>
              <a:rPr lang="en-CA" b="1" dirty="0" err="1">
                <a:solidFill>
                  <a:schemeClr val="lt1"/>
                </a:solidFill>
                <a:latin typeface="Calibri"/>
                <a:ea typeface="Calibri"/>
                <a:cs typeface="Calibri"/>
                <a:sym typeface="Calibri"/>
              </a:rPr>
              <a:t>Viswanathan</a:t>
            </a:r>
            <a:r>
              <a:rPr lang="en-CA" b="1" dirty="0">
                <a:solidFill>
                  <a:schemeClr val="lt1"/>
                </a:solidFill>
                <a:latin typeface="Calibri"/>
                <a:ea typeface="Calibri"/>
                <a:cs typeface="Calibri"/>
                <a:sym typeface="Calibri"/>
              </a:rPr>
              <a:t> | Samarth Patel | </a:t>
            </a:r>
            <a:r>
              <a:rPr lang="en-CA" b="1" dirty="0" err="1">
                <a:solidFill>
                  <a:schemeClr val="lt1"/>
                </a:solidFill>
                <a:latin typeface="Calibri"/>
                <a:ea typeface="Calibri"/>
                <a:cs typeface="Calibri"/>
                <a:sym typeface="Calibri"/>
              </a:rPr>
              <a:t>Jaskirat</a:t>
            </a:r>
            <a:r>
              <a:rPr lang="en-CA" b="1" dirty="0">
                <a:solidFill>
                  <a:schemeClr val="lt1"/>
                </a:solidFill>
                <a:latin typeface="Calibri"/>
                <a:ea typeface="Calibri"/>
                <a:cs typeface="Calibri"/>
                <a:sym typeface="Calibri"/>
              </a:rPr>
              <a:t> Singh </a:t>
            </a:r>
            <a:r>
              <a:rPr lang="en-CA" b="1" dirty="0">
                <a:solidFill>
                  <a:srgbClr val="99FF99"/>
                </a:solidFill>
                <a:latin typeface="Calibri"/>
                <a:ea typeface="Calibri"/>
                <a:cs typeface="Calibri"/>
                <a:sym typeface="Calibri"/>
              </a:rPr>
              <a:t/>
            </a:r>
            <a:br>
              <a:rPr lang="en-CA" b="1" dirty="0">
                <a:solidFill>
                  <a:srgbClr val="99FF99"/>
                </a:solidFill>
                <a:latin typeface="Calibri"/>
                <a:ea typeface="Calibri"/>
                <a:cs typeface="Calibri"/>
                <a:sym typeface="Calibri"/>
              </a:rPr>
            </a:br>
            <a:endParaRPr lang="en-CA" b="1" dirty="0">
              <a:solidFill>
                <a:srgbClr val="99FF99"/>
              </a:solidFill>
              <a:latin typeface="Calibri"/>
              <a:ea typeface="Calibri"/>
              <a:cs typeface="Calibri"/>
              <a:sym typeface="Calibri"/>
            </a:endParaRPr>
          </a:p>
          <a:p>
            <a:pPr lvl="0" algn="ctr">
              <a:buSzPts val="1400"/>
            </a:pPr>
            <a:endParaRPr lang="en-US" b="1" dirty="0">
              <a:solidFill>
                <a:schemeClr val="lt1"/>
              </a:solidFill>
              <a:latin typeface="Calibri"/>
              <a:ea typeface="Calibri"/>
              <a:cs typeface="Calibri"/>
              <a:sym typeface="Calibri"/>
            </a:endParaRPr>
          </a:p>
          <a:p>
            <a:pPr lvl="0" algn="ctr">
              <a:buSzPts val="1400"/>
            </a:pPr>
            <a:r>
              <a:rPr lang="en-CA" b="1" dirty="0">
                <a:solidFill>
                  <a:schemeClr val="lt1"/>
                </a:solidFill>
                <a:latin typeface="Calibri"/>
                <a:ea typeface="Calibri"/>
                <a:cs typeface="Calibri"/>
                <a:sym typeface="Calibri"/>
              </a:rPr>
              <a:t> </a:t>
            </a:r>
            <a:endParaRPr sz="1400" b="1" i="0" u="none" strike="noStrike" cap="none">
              <a:solidFill>
                <a:srgbClr val="99FF99"/>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3" name="Google Shape;323;p42"/>
          <p:cNvSpPr txBox="1">
            <a:spLocks noGrp="1"/>
          </p:cNvSpPr>
          <p:nvPr>
            <p:ph type="title"/>
          </p:nvPr>
        </p:nvSpPr>
        <p:spPr>
          <a:xfrm>
            <a:off x="788988" y="1322268"/>
            <a:ext cx="7562850" cy="481134"/>
          </a:xfrm>
          <a:prstGeom prst="rect">
            <a:avLst/>
          </a:prstGeom>
          <a:noFill/>
          <a:ln>
            <a:noFill/>
          </a:ln>
        </p:spPr>
        <p:txBody>
          <a:bodyPr spcFirstLastPara="1" wrap="square" lIns="91425" tIns="45700" rIns="91425" bIns="45700" anchor="t" anchorCtr="0">
            <a:noAutofit/>
          </a:bodyPr>
          <a:lstStyle/>
          <a:p>
            <a:pPr lvl="0" algn="ctr"/>
            <a:r>
              <a:rPr lang="en-CA" dirty="0"/>
              <a:t/>
            </a:r>
            <a:br>
              <a:rPr lang="en-CA" dirty="0"/>
            </a:br>
            <a:r>
              <a:rPr lang="en-CA" dirty="0"/>
              <a:t>Thank You</a:t>
            </a:r>
            <a:br>
              <a:rPr lang="en-CA" dirty="0"/>
            </a:br>
            <a:r>
              <a:rPr lang="en-CA" dirty="0"/>
              <a:t> Q/A?? </a:t>
            </a:r>
            <a:br>
              <a:rPr lang="en-CA" dirty="0"/>
            </a:br>
            <a:r>
              <a:rPr lang="en-CA" dirty="0"/>
              <a:t/>
            </a:r>
            <a:br>
              <a:rPr lang="en-CA" dirty="0"/>
            </a:br>
            <a:r>
              <a:rPr lang="en-CA" dirty="0"/>
              <a:t/>
            </a:r>
            <a:br>
              <a:rPr lang="en-CA" dirty="0"/>
            </a:br>
            <a:r>
              <a:rPr lang="en-CA" dirty="0"/>
              <a:t/>
            </a:r>
            <a:br>
              <a:rPr lang="en-CA" dirty="0"/>
            </a:br>
            <a:r>
              <a:rPr lang="en-CA" dirty="0"/>
              <a:t/>
            </a:r>
            <a:br>
              <a:rPr lang="en-CA" dirty="0"/>
            </a:br>
            <a:r>
              <a:rPr lang="en-CA" dirty="0"/>
              <a:t/>
            </a:r>
            <a:br>
              <a:rPr lang="en-CA" dirty="0"/>
            </a:br>
            <a:r>
              <a:rPr lang="en-CA" dirty="0"/>
              <a:t/>
            </a:r>
            <a:br>
              <a:rPr lang="en-CA" dirty="0"/>
            </a:br>
            <a:r>
              <a:rPr lang="en-CA" dirty="0"/>
              <a:t/>
            </a:r>
            <a:br>
              <a:rPr lang="en-CA" dirty="0"/>
            </a:br>
            <a:endParaRPr/>
          </a:p>
        </p:txBody>
      </p:sp>
      <p:sp>
        <p:nvSpPr>
          <p:cNvPr id="324" name="Google Shape;324;p42"/>
          <p:cNvSpPr txBox="1"/>
          <p:nvPr/>
        </p:nvSpPr>
        <p:spPr>
          <a:xfrm>
            <a:off x="1850417" y="6205805"/>
            <a:ext cx="7090384" cy="307777"/>
          </a:xfrm>
          <a:prstGeom prst="rect">
            <a:avLst/>
          </a:prstGeom>
          <a:noFill/>
          <a:ln>
            <a:noFill/>
          </a:ln>
        </p:spPr>
        <p:txBody>
          <a:bodyPr spcFirstLastPara="1" wrap="square" lIns="91425" tIns="45700" rIns="91425" bIns="45700" anchor="t" anchorCtr="0">
            <a:noAutofit/>
          </a:bodyPr>
          <a:lstStyle/>
          <a:p>
            <a:pPr lvl="0" algn="ctr">
              <a:buSzPts val="1400"/>
            </a:pPr>
            <a:r>
              <a:rPr lang="en-CA" b="1" dirty="0">
                <a:solidFill>
                  <a:schemeClr val="lt1"/>
                </a:solidFill>
                <a:latin typeface="Calibri"/>
                <a:ea typeface="Calibri"/>
                <a:cs typeface="Calibri"/>
                <a:sym typeface="Calibri"/>
              </a:rPr>
              <a:t/>
            </a:r>
            <a:br>
              <a:rPr lang="en-CA" b="1" dirty="0">
                <a:solidFill>
                  <a:schemeClr val="lt1"/>
                </a:solidFill>
                <a:latin typeface="Calibri"/>
                <a:ea typeface="Calibri"/>
                <a:cs typeface="Calibri"/>
                <a:sym typeface="Calibri"/>
              </a:rPr>
            </a:br>
            <a:endParaRPr lang="en-US" b="1" dirty="0">
              <a:solidFill>
                <a:schemeClr val="lt1"/>
              </a:solidFill>
              <a:latin typeface="Calibri"/>
              <a:ea typeface="Calibri"/>
              <a:cs typeface="Calibri"/>
              <a:sym typeface="Calibri"/>
            </a:endParaRPr>
          </a:p>
        </p:txBody>
      </p:sp>
      <p:sp>
        <p:nvSpPr>
          <p:cNvPr id="4" name="Google Shape;198;p31"/>
          <p:cNvSpPr txBox="1"/>
          <p:nvPr/>
        </p:nvSpPr>
        <p:spPr>
          <a:xfrm>
            <a:off x="1850416" y="6205805"/>
            <a:ext cx="7031117" cy="307777"/>
          </a:xfrm>
          <a:prstGeom prst="rect">
            <a:avLst/>
          </a:prstGeom>
          <a:noFill/>
          <a:ln>
            <a:noFill/>
          </a:ln>
        </p:spPr>
        <p:txBody>
          <a:bodyPr spcFirstLastPara="1" wrap="square" lIns="91425" tIns="45700" rIns="91425" bIns="45700" anchor="t" anchorCtr="0">
            <a:noAutofit/>
          </a:bodyPr>
          <a:lstStyle/>
          <a:p>
            <a:pPr algn="ctr">
              <a:buSzPts val="1400"/>
            </a:pPr>
            <a:r>
              <a:rPr lang="en-US" b="1" dirty="0">
                <a:solidFill>
                  <a:schemeClr val="lt1"/>
                </a:solidFill>
                <a:latin typeface="Calibri"/>
                <a:ea typeface="Calibri"/>
                <a:cs typeface="Calibri"/>
                <a:sym typeface="Calibri"/>
              </a:rPr>
              <a:t>Hotel Recommendation System</a:t>
            </a:r>
            <a:br>
              <a:rPr lang="en-US" b="1" dirty="0">
                <a:solidFill>
                  <a:schemeClr val="lt1"/>
                </a:solidFill>
                <a:latin typeface="Calibri"/>
                <a:ea typeface="Calibri"/>
                <a:cs typeface="Calibri"/>
                <a:sym typeface="Calibri"/>
              </a:rPr>
            </a:br>
            <a:r>
              <a:rPr lang="en-CA" b="1" dirty="0" err="1">
                <a:solidFill>
                  <a:schemeClr val="lt1"/>
                </a:solidFill>
                <a:latin typeface="Calibri"/>
                <a:ea typeface="Calibri"/>
                <a:cs typeface="Calibri"/>
                <a:sym typeface="Calibri"/>
              </a:rPr>
              <a:t>Pamila</a:t>
            </a:r>
            <a:r>
              <a:rPr lang="en-CA" b="1" dirty="0">
                <a:solidFill>
                  <a:schemeClr val="lt1"/>
                </a:solidFill>
                <a:latin typeface="Calibri"/>
                <a:ea typeface="Calibri"/>
                <a:cs typeface="Calibri"/>
                <a:sym typeface="Calibri"/>
              </a:rPr>
              <a:t> </a:t>
            </a:r>
            <a:r>
              <a:rPr lang="en-CA" b="1" dirty="0" err="1">
                <a:solidFill>
                  <a:schemeClr val="lt1"/>
                </a:solidFill>
                <a:latin typeface="Calibri"/>
                <a:ea typeface="Calibri"/>
                <a:cs typeface="Calibri"/>
                <a:sym typeface="Calibri"/>
              </a:rPr>
              <a:t>Viswanathan</a:t>
            </a:r>
            <a:r>
              <a:rPr lang="en-CA" b="1" dirty="0">
                <a:solidFill>
                  <a:schemeClr val="lt1"/>
                </a:solidFill>
                <a:latin typeface="Calibri"/>
                <a:ea typeface="Calibri"/>
                <a:cs typeface="Calibri"/>
                <a:sym typeface="Calibri"/>
              </a:rPr>
              <a:t> | Samarth Patel | </a:t>
            </a:r>
            <a:r>
              <a:rPr lang="en-CA" b="1" dirty="0" err="1">
                <a:solidFill>
                  <a:schemeClr val="lt1"/>
                </a:solidFill>
                <a:latin typeface="Calibri"/>
                <a:ea typeface="Calibri"/>
                <a:cs typeface="Calibri"/>
                <a:sym typeface="Calibri"/>
              </a:rPr>
              <a:t>Jaskirat</a:t>
            </a:r>
            <a:r>
              <a:rPr lang="en-CA" b="1" dirty="0">
                <a:solidFill>
                  <a:schemeClr val="lt1"/>
                </a:solidFill>
                <a:latin typeface="Calibri"/>
                <a:ea typeface="Calibri"/>
                <a:cs typeface="Calibri"/>
                <a:sym typeface="Calibri"/>
              </a:rPr>
              <a:t> Singh </a:t>
            </a:r>
            <a:r>
              <a:rPr lang="en-CA" b="1" dirty="0">
                <a:solidFill>
                  <a:srgbClr val="99FF99"/>
                </a:solidFill>
                <a:latin typeface="Calibri"/>
                <a:ea typeface="Calibri"/>
                <a:cs typeface="Calibri"/>
                <a:sym typeface="Calibri"/>
              </a:rPr>
              <a:t/>
            </a:r>
            <a:br>
              <a:rPr lang="en-CA" b="1" dirty="0">
                <a:solidFill>
                  <a:srgbClr val="99FF99"/>
                </a:solidFill>
                <a:latin typeface="Calibri"/>
                <a:ea typeface="Calibri"/>
                <a:cs typeface="Calibri"/>
                <a:sym typeface="Calibri"/>
              </a:rPr>
            </a:br>
            <a:endParaRPr lang="en-CA" b="1" dirty="0">
              <a:solidFill>
                <a:srgbClr val="99FF99"/>
              </a:solidFill>
              <a:latin typeface="Calibri"/>
              <a:ea typeface="Calibri"/>
              <a:cs typeface="Calibri"/>
              <a:sym typeface="Calibri"/>
            </a:endParaRPr>
          </a:p>
          <a:p>
            <a:pPr lvl="0" algn="ctr">
              <a:buSzPts val="1400"/>
            </a:pPr>
            <a:endParaRPr lang="en-US" b="1" dirty="0">
              <a:solidFill>
                <a:schemeClr val="lt1"/>
              </a:solidFill>
              <a:latin typeface="Calibri"/>
              <a:ea typeface="Calibri"/>
              <a:cs typeface="Calibri"/>
              <a:sym typeface="Calibri"/>
            </a:endParaRPr>
          </a:p>
          <a:p>
            <a:pPr lvl="0" algn="ctr">
              <a:buSzPts val="1400"/>
            </a:pPr>
            <a:r>
              <a:rPr lang="en-CA" b="1" dirty="0">
                <a:solidFill>
                  <a:schemeClr val="lt1"/>
                </a:solidFill>
                <a:latin typeface="Calibri"/>
                <a:ea typeface="Calibri"/>
                <a:cs typeface="Calibri"/>
                <a:sym typeface="Calibri"/>
              </a:rPr>
              <a:t> </a:t>
            </a:r>
            <a:endParaRPr sz="1400" b="1" i="0" u="none" strike="noStrike" cap="none">
              <a:solidFill>
                <a:srgbClr val="99FF99"/>
              </a:solidFill>
              <a:latin typeface="Calibri"/>
              <a:ea typeface="Calibri"/>
              <a:cs typeface="Calibri"/>
              <a:sym typeface="Calibri"/>
            </a:endParaRPr>
          </a:p>
        </p:txBody>
      </p:sp>
      <p:pic>
        <p:nvPicPr>
          <p:cNvPr id="7170" name="Picture 2" descr="C:\Users\jaski\Downloads\WhatsApp Image 2021-03-17 at 10.27.45 PM.jpeg"/>
          <p:cNvPicPr>
            <a:picLocks noChangeAspect="1" noChangeArrowheads="1"/>
          </p:cNvPicPr>
          <p:nvPr/>
        </p:nvPicPr>
        <p:blipFill>
          <a:blip r:embed="rId3"/>
          <a:srcRect/>
          <a:stretch>
            <a:fillRect/>
          </a:stretch>
        </p:blipFill>
        <p:spPr bwMode="auto">
          <a:xfrm>
            <a:off x="2193396" y="3263901"/>
            <a:ext cx="5209410" cy="2002366"/>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ln>
            <a:solidFill>
              <a:schemeClr val="accent1"/>
            </a:solidFill>
          </a:ln>
        </p:spPr>
        <p:txBody>
          <a:bodyPr/>
          <a:lstStyle/>
          <a:p>
            <a:r>
              <a:rPr lang="en-US" sz="1800" dirty="0"/>
              <a:t>Offline Store </a:t>
            </a:r>
            <a:r>
              <a:rPr lang="en-US" sz="1800" b="0" dirty="0">
                <a:sym typeface="Wingdings" pitchFamily="2" charset="2"/>
              </a:rPr>
              <a:t> </a:t>
            </a:r>
            <a:r>
              <a:rPr lang="en-US" sz="1800" b="0" dirty="0"/>
              <a:t>Limited Stock </a:t>
            </a:r>
            <a:r>
              <a:rPr lang="en-US" sz="1800" b="0" dirty="0">
                <a:sym typeface="Wingdings" pitchFamily="2" charset="2"/>
              </a:rPr>
              <a:t> Easy to recommend but </a:t>
            </a:r>
            <a:r>
              <a:rPr lang="en-US" sz="1800" b="0" dirty="0"/>
              <a:t>less options to select from </a:t>
            </a:r>
          </a:p>
          <a:p>
            <a:endParaRPr lang="en-US" sz="1800" dirty="0"/>
          </a:p>
          <a:p>
            <a:r>
              <a:rPr lang="en-US" sz="1800" dirty="0"/>
              <a:t>Online Store </a:t>
            </a:r>
            <a:r>
              <a:rPr lang="en-US" sz="1800" b="0" dirty="0">
                <a:sym typeface="Wingdings" pitchFamily="2" charset="2"/>
              </a:rPr>
              <a:t> M</a:t>
            </a:r>
            <a:r>
              <a:rPr lang="en-US" sz="1800" b="0" dirty="0"/>
              <a:t>illions of Options </a:t>
            </a:r>
            <a:r>
              <a:rPr lang="en-US" sz="1800" b="0" dirty="0">
                <a:sym typeface="Wingdings" pitchFamily="2" charset="2"/>
              </a:rPr>
              <a:t> </a:t>
            </a:r>
            <a:r>
              <a:rPr lang="en-US" sz="1800" b="0" dirty="0">
                <a:solidFill>
                  <a:srgbClr val="FF0000"/>
                </a:solidFill>
                <a:sym typeface="Wingdings" pitchFamily="2" charset="2"/>
              </a:rPr>
              <a:t>I</a:t>
            </a:r>
            <a:r>
              <a:rPr lang="en-US" sz="1800" b="0" dirty="0">
                <a:solidFill>
                  <a:srgbClr val="FF0000"/>
                </a:solidFill>
              </a:rPr>
              <a:t>nformation Overload</a:t>
            </a:r>
            <a:endParaRPr lang="en-US" sz="1800" b="0" dirty="0">
              <a:solidFill>
                <a:srgbClr val="FF0000"/>
              </a:solidFill>
              <a:sym typeface="Wingdings" pitchFamily="2" charset="2"/>
            </a:endParaRPr>
          </a:p>
          <a:p>
            <a:r>
              <a:rPr lang="en-US" sz="1800" b="0" dirty="0"/>
              <a:t>This is </a:t>
            </a:r>
            <a:r>
              <a:rPr lang="en-US" sz="1800" b="0" dirty="0">
                <a:solidFill>
                  <a:schemeClr val="tx1"/>
                </a:solidFill>
              </a:rPr>
              <a:t>known as Long tail problem of online shopping.</a:t>
            </a:r>
          </a:p>
          <a:p>
            <a:r>
              <a:rPr lang="en-US" sz="1800" b="0" dirty="0"/>
              <a:t/>
            </a:r>
            <a:br>
              <a:rPr lang="en-US" sz="1800" b="0" dirty="0"/>
            </a:br>
            <a:r>
              <a:rPr lang="en-US" sz="2800" b="0" dirty="0">
                <a:solidFill>
                  <a:srgbClr val="FF0000"/>
                </a:solidFill>
              </a:rPr>
              <a:t>Solution?</a:t>
            </a:r>
            <a:r>
              <a:rPr lang="en-US" sz="1800" b="0" dirty="0"/>
              <a:t> 	</a:t>
            </a:r>
            <a:r>
              <a:rPr lang="en-US" sz="2800" b="0" dirty="0">
                <a:solidFill>
                  <a:srgbClr val="0070C0"/>
                </a:solidFill>
              </a:rPr>
              <a:t>Recommender system</a:t>
            </a:r>
          </a:p>
        </p:txBody>
      </p:sp>
      <p:sp>
        <p:nvSpPr>
          <p:cNvPr id="3" name="Title 2"/>
          <p:cNvSpPr>
            <a:spLocks noGrp="1"/>
          </p:cNvSpPr>
          <p:nvPr>
            <p:ph type="title"/>
          </p:nvPr>
        </p:nvSpPr>
        <p:spPr/>
        <p:txBody>
          <a:bodyPr/>
          <a:lstStyle/>
          <a:p>
            <a:r>
              <a:rPr lang="en-IN" dirty="0"/>
              <a:t>Existing System</a:t>
            </a:r>
            <a:endParaRPr lang="en-US" dirty="0"/>
          </a:p>
        </p:txBody>
      </p:sp>
      <p:sp>
        <p:nvSpPr>
          <p:cNvPr id="4" name="Google Shape;198;p31"/>
          <p:cNvSpPr txBox="1"/>
          <p:nvPr/>
        </p:nvSpPr>
        <p:spPr>
          <a:xfrm>
            <a:off x="1850416" y="6205803"/>
            <a:ext cx="7031117" cy="542130"/>
          </a:xfrm>
          <a:prstGeom prst="rect">
            <a:avLst/>
          </a:prstGeom>
          <a:noFill/>
          <a:ln>
            <a:noFill/>
          </a:ln>
        </p:spPr>
        <p:txBody>
          <a:bodyPr spcFirstLastPara="1" wrap="square" lIns="91425" tIns="45700" rIns="91425" bIns="45700" anchor="t" anchorCtr="0">
            <a:noAutofit/>
          </a:bodyPr>
          <a:lstStyle/>
          <a:p>
            <a:pPr algn="ctr">
              <a:buSzPts val="1400"/>
            </a:pPr>
            <a:r>
              <a:rPr lang="en-US" b="1" dirty="0">
                <a:solidFill>
                  <a:schemeClr val="lt1"/>
                </a:solidFill>
                <a:latin typeface="Calibri"/>
                <a:ea typeface="Calibri"/>
                <a:cs typeface="Calibri"/>
                <a:sym typeface="Calibri"/>
              </a:rPr>
              <a:t>Hotel Recommendation System</a:t>
            </a:r>
            <a:br>
              <a:rPr lang="en-US" b="1" dirty="0">
                <a:solidFill>
                  <a:schemeClr val="lt1"/>
                </a:solidFill>
                <a:latin typeface="Calibri"/>
                <a:ea typeface="Calibri"/>
                <a:cs typeface="Calibri"/>
                <a:sym typeface="Calibri"/>
              </a:rPr>
            </a:br>
            <a:r>
              <a:rPr lang="en-CA" b="1" dirty="0">
                <a:solidFill>
                  <a:schemeClr val="lt1"/>
                </a:solidFill>
                <a:latin typeface="Calibri"/>
                <a:ea typeface="Calibri"/>
                <a:cs typeface="Calibri"/>
                <a:sym typeface="Calibri"/>
              </a:rPr>
              <a:t>Pamila Viswanathan | Samarth Patel | Jaskirat Singh </a:t>
            </a:r>
            <a:r>
              <a:rPr lang="en-CA" b="1" dirty="0">
                <a:solidFill>
                  <a:srgbClr val="99FF99"/>
                </a:solidFill>
                <a:latin typeface="Calibri"/>
                <a:ea typeface="Calibri"/>
                <a:cs typeface="Calibri"/>
                <a:sym typeface="Calibri"/>
              </a:rPr>
              <a:t/>
            </a:r>
            <a:br>
              <a:rPr lang="en-CA" b="1" dirty="0">
                <a:solidFill>
                  <a:srgbClr val="99FF99"/>
                </a:solidFill>
                <a:latin typeface="Calibri"/>
                <a:ea typeface="Calibri"/>
                <a:cs typeface="Calibri"/>
                <a:sym typeface="Calibri"/>
              </a:rPr>
            </a:br>
            <a:endParaRPr lang="en-CA" b="1" dirty="0">
              <a:solidFill>
                <a:srgbClr val="99FF99"/>
              </a:solidFill>
              <a:latin typeface="Calibri"/>
              <a:ea typeface="Calibri"/>
              <a:cs typeface="Calibri"/>
              <a:sym typeface="Calibri"/>
            </a:endParaRPr>
          </a:p>
          <a:p>
            <a:pPr lvl="0" algn="ctr">
              <a:buSzPts val="1400"/>
            </a:pPr>
            <a:endParaRPr lang="en-US" b="1" dirty="0">
              <a:solidFill>
                <a:schemeClr val="lt1"/>
              </a:solidFill>
              <a:latin typeface="Calibri"/>
              <a:ea typeface="Calibri"/>
              <a:cs typeface="Calibri"/>
              <a:sym typeface="Calibri"/>
            </a:endParaRPr>
          </a:p>
          <a:p>
            <a:pPr lvl="0" algn="ctr">
              <a:buSzPts val="1400"/>
            </a:pPr>
            <a:r>
              <a:rPr lang="en-CA" b="1" dirty="0">
                <a:solidFill>
                  <a:schemeClr val="lt1"/>
                </a:solidFill>
                <a:latin typeface="Calibri"/>
                <a:ea typeface="Calibri"/>
                <a:cs typeface="Calibri"/>
                <a:sym typeface="Calibri"/>
              </a:rPr>
              <a:t> </a:t>
            </a:r>
            <a:endParaRPr sz="1400" b="1" i="0" u="none" strike="noStrike" cap="none">
              <a:solidFill>
                <a:srgbClr val="99FF99"/>
              </a:solidFill>
              <a:latin typeface="Calibri"/>
              <a:ea typeface="Calibri"/>
              <a:cs typeface="Calibri"/>
              <a:sym typeface="Calibri"/>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88988" y="1885758"/>
            <a:ext cx="7562850" cy="3748424"/>
          </a:xfrm>
        </p:spPr>
        <p:txBody>
          <a:bodyPr/>
          <a:lstStyle/>
          <a:p>
            <a:r>
              <a:rPr lang="en-US" sz="1800" b="0" dirty="0"/>
              <a:t>A Recommender System is a type of information filtering system that filters relevant information fragments from a large set of dynamically generated data based on user’s preferences, interests, or past observed behavior. Its algorithm can pinpoint accurate user preferences once it knows what users like, it can recommend them new &amp; relevant content.</a:t>
            </a:r>
          </a:p>
        </p:txBody>
      </p:sp>
      <p:sp>
        <p:nvSpPr>
          <p:cNvPr id="3" name="Title 2"/>
          <p:cNvSpPr>
            <a:spLocks noGrp="1"/>
          </p:cNvSpPr>
          <p:nvPr>
            <p:ph type="title"/>
          </p:nvPr>
        </p:nvSpPr>
        <p:spPr/>
        <p:txBody>
          <a:bodyPr/>
          <a:lstStyle/>
          <a:p>
            <a:r>
              <a:rPr lang="en-US" dirty="0"/>
              <a:t>What is a Recommender System?</a:t>
            </a:r>
          </a:p>
        </p:txBody>
      </p:sp>
      <p:sp>
        <p:nvSpPr>
          <p:cNvPr id="4" name="Google Shape;198;p31"/>
          <p:cNvSpPr txBox="1"/>
          <p:nvPr/>
        </p:nvSpPr>
        <p:spPr>
          <a:xfrm>
            <a:off x="1850416" y="6205803"/>
            <a:ext cx="7031117" cy="542130"/>
          </a:xfrm>
          <a:prstGeom prst="rect">
            <a:avLst/>
          </a:prstGeom>
          <a:noFill/>
          <a:ln>
            <a:noFill/>
          </a:ln>
        </p:spPr>
        <p:txBody>
          <a:bodyPr spcFirstLastPara="1" wrap="square" lIns="91425" tIns="45700" rIns="91425" bIns="45700" anchor="t" anchorCtr="0">
            <a:noAutofit/>
          </a:bodyPr>
          <a:lstStyle/>
          <a:p>
            <a:pPr algn="ctr">
              <a:buSzPts val="1400"/>
            </a:pPr>
            <a:r>
              <a:rPr lang="en-US" b="1" dirty="0">
                <a:solidFill>
                  <a:schemeClr val="lt1"/>
                </a:solidFill>
                <a:latin typeface="Calibri"/>
                <a:ea typeface="Calibri"/>
                <a:cs typeface="Calibri"/>
                <a:sym typeface="Calibri"/>
              </a:rPr>
              <a:t>Hotel Recommendation System</a:t>
            </a:r>
            <a:br>
              <a:rPr lang="en-US" b="1" dirty="0">
                <a:solidFill>
                  <a:schemeClr val="lt1"/>
                </a:solidFill>
                <a:latin typeface="Calibri"/>
                <a:ea typeface="Calibri"/>
                <a:cs typeface="Calibri"/>
                <a:sym typeface="Calibri"/>
              </a:rPr>
            </a:br>
            <a:r>
              <a:rPr lang="en-CA" b="1" dirty="0">
                <a:solidFill>
                  <a:schemeClr val="lt1"/>
                </a:solidFill>
                <a:latin typeface="Calibri"/>
                <a:ea typeface="Calibri"/>
                <a:cs typeface="Calibri"/>
                <a:sym typeface="Calibri"/>
              </a:rPr>
              <a:t>Pamila Viswanathan | Samarth Patel | Jaskirat Singh </a:t>
            </a:r>
            <a:r>
              <a:rPr lang="en-CA" b="1" dirty="0">
                <a:solidFill>
                  <a:srgbClr val="99FF99"/>
                </a:solidFill>
                <a:latin typeface="Calibri"/>
                <a:ea typeface="Calibri"/>
                <a:cs typeface="Calibri"/>
                <a:sym typeface="Calibri"/>
              </a:rPr>
              <a:t/>
            </a:r>
            <a:br>
              <a:rPr lang="en-CA" b="1" dirty="0">
                <a:solidFill>
                  <a:srgbClr val="99FF99"/>
                </a:solidFill>
                <a:latin typeface="Calibri"/>
                <a:ea typeface="Calibri"/>
                <a:cs typeface="Calibri"/>
                <a:sym typeface="Calibri"/>
              </a:rPr>
            </a:br>
            <a:endParaRPr lang="en-CA" b="1" dirty="0">
              <a:solidFill>
                <a:srgbClr val="99FF99"/>
              </a:solidFill>
              <a:latin typeface="Calibri"/>
              <a:ea typeface="Calibri"/>
              <a:cs typeface="Calibri"/>
              <a:sym typeface="Calibri"/>
            </a:endParaRPr>
          </a:p>
          <a:p>
            <a:pPr lvl="0" algn="ctr">
              <a:buSzPts val="1400"/>
            </a:pPr>
            <a:endParaRPr lang="en-US" b="1" dirty="0">
              <a:solidFill>
                <a:schemeClr val="lt1"/>
              </a:solidFill>
              <a:latin typeface="Calibri"/>
              <a:ea typeface="Calibri"/>
              <a:cs typeface="Calibri"/>
              <a:sym typeface="Calibri"/>
            </a:endParaRPr>
          </a:p>
          <a:p>
            <a:pPr lvl="0" algn="ctr">
              <a:buSzPts val="1400"/>
            </a:pPr>
            <a:r>
              <a:rPr lang="en-CA" b="1" dirty="0">
                <a:solidFill>
                  <a:schemeClr val="lt1"/>
                </a:solidFill>
                <a:latin typeface="Calibri"/>
                <a:ea typeface="Calibri"/>
                <a:cs typeface="Calibri"/>
                <a:sym typeface="Calibri"/>
              </a:rPr>
              <a:t> </a:t>
            </a:r>
            <a:endParaRPr sz="1400" b="1" i="0" u="none" strike="noStrike" cap="none">
              <a:solidFill>
                <a:srgbClr val="99FF99"/>
              </a:solidFill>
              <a:latin typeface="Calibri"/>
              <a:ea typeface="Calibri"/>
              <a:cs typeface="Calibri"/>
              <a:sym typeface="Calibri"/>
            </a:endParaRPr>
          </a:p>
        </p:txBody>
      </p:sp>
      <p:pic>
        <p:nvPicPr>
          <p:cNvPr id="5123" name="Picture 3" descr="C:\Users\jaski\Downloads\WhatsApp Image 2021-03-17 at 11.16.50 PM.jpeg"/>
          <p:cNvPicPr>
            <a:picLocks noChangeAspect="1" noChangeArrowheads="1"/>
          </p:cNvPicPr>
          <p:nvPr/>
        </p:nvPicPr>
        <p:blipFill>
          <a:blip r:embed="rId2"/>
          <a:srcRect/>
          <a:stretch>
            <a:fillRect/>
          </a:stretch>
        </p:blipFill>
        <p:spPr bwMode="auto">
          <a:xfrm>
            <a:off x="3754967" y="3598863"/>
            <a:ext cx="2324100" cy="1962150"/>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14388" y="2055091"/>
            <a:ext cx="7562850" cy="3033376"/>
          </a:xfrm>
        </p:spPr>
        <p:txBody>
          <a:bodyPr/>
          <a:lstStyle/>
          <a:p>
            <a:r>
              <a:rPr lang="en-US" sz="1800" b="0" dirty="0"/>
              <a:t>Recommender systems can also enhance experiences for:</a:t>
            </a:r>
          </a:p>
          <a:p>
            <a:pPr>
              <a:buFont typeface="Arial" pitchFamily="34" charset="0"/>
              <a:buChar char="•"/>
            </a:pPr>
            <a:r>
              <a:rPr lang="en-IN" sz="1800" b="0" dirty="0"/>
              <a:t>eCommerce Platforms: Amazon, Flipkart</a:t>
            </a:r>
            <a:endParaRPr lang="en-US" sz="1800" b="0" dirty="0"/>
          </a:p>
          <a:p>
            <a:pPr>
              <a:buFont typeface="Arial" pitchFamily="34" charset="0"/>
              <a:buChar char="•"/>
            </a:pPr>
            <a:r>
              <a:rPr lang="en-US" sz="1800" b="0" dirty="0"/>
              <a:t>Social Media Platforms: Facebook, Instragram</a:t>
            </a:r>
          </a:p>
          <a:p>
            <a:pPr>
              <a:buFont typeface="Arial" pitchFamily="34" charset="0"/>
              <a:buChar char="•"/>
            </a:pPr>
            <a:r>
              <a:rPr lang="en-US" sz="1800" b="0" dirty="0"/>
              <a:t>Knowledge Bases: Quora, StackOverflow</a:t>
            </a:r>
          </a:p>
          <a:p>
            <a:pPr>
              <a:buFont typeface="Arial" pitchFamily="34" charset="0"/>
              <a:buChar char="•"/>
            </a:pPr>
            <a:r>
              <a:rPr lang="en-US" sz="1800" b="0" dirty="0"/>
              <a:t>Streaming Platforms: Netflix, Amazon Prime, Disney + </a:t>
            </a:r>
            <a:r>
              <a:rPr lang="en-US" sz="1800" b="0" dirty="0" err="1"/>
              <a:t>Hotstar</a:t>
            </a:r>
            <a:endParaRPr lang="en-US" sz="1800" b="0" dirty="0"/>
          </a:p>
          <a:p>
            <a:pPr>
              <a:buFont typeface="Arial" pitchFamily="34" charset="0"/>
              <a:buChar char="•"/>
            </a:pPr>
            <a:r>
              <a:rPr lang="en-IN" sz="1800" b="0" dirty="0"/>
              <a:t>Hotel Booking: </a:t>
            </a:r>
            <a:r>
              <a:rPr lang="en-IN" sz="1800" b="0" dirty="0" err="1"/>
              <a:t>Airbnb</a:t>
            </a:r>
            <a:endParaRPr lang="en-IN" sz="1800" b="0" dirty="0"/>
          </a:p>
          <a:p>
            <a:pPr>
              <a:buFont typeface="Arial" pitchFamily="34" charset="0"/>
              <a:buChar char="•"/>
            </a:pPr>
            <a:r>
              <a:rPr lang="en-IN" sz="1800" b="0" dirty="0"/>
              <a:t>YouTube</a:t>
            </a:r>
          </a:p>
        </p:txBody>
      </p:sp>
      <p:sp>
        <p:nvSpPr>
          <p:cNvPr id="3" name="Title 2"/>
          <p:cNvSpPr>
            <a:spLocks noGrp="1"/>
          </p:cNvSpPr>
          <p:nvPr>
            <p:ph type="title"/>
          </p:nvPr>
        </p:nvSpPr>
        <p:spPr/>
        <p:txBody>
          <a:bodyPr/>
          <a:lstStyle/>
          <a:p>
            <a:r>
              <a:rPr lang="en-IN" dirty="0"/>
              <a:t>Examples of Recommender System</a:t>
            </a:r>
            <a:endParaRPr lang="en-US" dirty="0"/>
          </a:p>
        </p:txBody>
      </p:sp>
      <p:sp>
        <p:nvSpPr>
          <p:cNvPr id="4" name="Google Shape;198;p31"/>
          <p:cNvSpPr txBox="1"/>
          <p:nvPr/>
        </p:nvSpPr>
        <p:spPr>
          <a:xfrm>
            <a:off x="1850416" y="6205803"/>
            <a:ext cx="7031117" cy="542130"/>
          </a:xfrm>
          <a:prstGeom prst="rect">
            <a:avLst/>
          </a:prstGeom>
          <a:noFill/>
          <a:ln>
            <a:noFill/>
          </a:ln>
        </p:spPr>
        <p:txBody>
          <a:bodyPr spcFirstLastPara="1" wrap="square" lIns="91425" tIns="45700" rIns="91425" bIns="45700" anchor="t" anchorCtr="0">
            <a:noAutofit/>
          </a:bodyPr>
          <a:lstStyle/>
          <a:p>
            <a:pPr algn="ctr">
              <a:buSzPts val="1400"/>
            </a:pPr>
            <a:r>
              <a:rPr lang="en-US" b="1" dirty="0">
                <a:solidFill>
                  <a:schemeClr val="lt1"/>
                </a:solidFill>
                <a:latin typeface="Calibri"/>
                <a:ea typeface="Calibri"/>
                <a:cs typeface="Calibri"/>
                <a:sym typeface="Calibri"/>
              </a:rPr>
              <a:t>Hotel Recommendation System</a:t>
            </a:r>
            <a:br>
              <a:rPr lang="en-US" b="1" dirty="0">
                <a:solidFill>
                  <a:schemeClr val="lt1"/>
                </a:solidFill>
                <a:latin typeface="Calibri"/>
                <a:ea typeface="Calibri"/>
                <a:cs typeface="Calibri"/>
                <a:sym typeface="Calibri"/>
              </a:rPr>
            </a:br>
            <a:r>
              <a:rPr lang="en-CA" b="1" dirty="0">
                <a:solidFill>
                  <a:schemeClr val="lt1"/>
                </a:solidFill>
                <a:latin typeface="Calibri"/>
                <a:ea typeface="Calibri"/>
                <a:cs typeface="Calibri"/>
                <a:sym typeface="Calibri"/>
              </a:rPr>
              <a:t>Pamila </a:t>
            </a:r>
            <a:r>
              <a:rPr lang="en-CA" b="1" dirty="0" err="1">
                <a:solidFill>
                  <a:schemeClr val="lt1"/>
                </a:solidFill>
                <a:latin typeface="Calibri"/>
                <a:ea typeface="Calibri"/>
                <a:cs typeface="Calibri"/>
                <a:sym typeface="Calibri"/>
              </a:rPr>
              <a:t>Viswanathan</a:t>
            </a:r>
            <a:r>
              <a:rPr lang="en-CA" b="1" dirty="0">
                <a:solidFill>
                  <a:schemeClr val="lt1"/>
                </a:solidFill>
                <a:latin typeface="Calibri"/>
                <a:ea typeface="Calibri"/>
                <a:cs typeface="Calibri"/>
                <a:sym typeface="Calibri"/>
              </a:rPr>
              <a:t> | Samarth Patel | </a:t>
            </a:r>
            <a:r>
              <a:rPr lang="en-CA" b="1" dirty="0" err="1">
                <a:solidFill>
                  <a:schemeClr val="lt1"/>
                </a:solidFill>
                <a:latin typeface="Calibri"/>
                <a:ea typeface="Calibri"/>
                <a:cs typeface="Calibri"/>
                <a:sym typeface="Calibri"/>
              </a:rPr>
              <a:t>Jaskirat</a:t>
            </a:r>
            <a:r>
              <a:rPr lang="en-CA" b="1" dirty="0">
                <a:solidFill>
                  <a:schemeClr val="lt1"/>
                </a:solidFill>
                <a:latin typeface="Calibri"/>
                <a:ea typeface="Calibri"/>
                <a:cs typeface="Calibri"/>
                <a:sym typeface="Calibri"/>
              </a:rPr>
              <a:t> Singh </a:t>
            </a:r>
            <a:r>
              <a:rPr lang="en-CA" b="1" dirty="0">
                <a:solidFill>
                  <a:srgbClr val="99FF99"/>
                </a:solidFill>
                <a:latin typeface="Calibri"/>
                <a:ea typeface="Calibri"/>
                <a:cs typeface="Calibri"/>
                <a:sym typeface="Calibri"/>
              </a:rPr>
              <a:t/>
            </a:r>
            <a:br>
              <a:rPr lang="en-CA" b="1" dirty="0">
                <a:solidFill>
                  <a:srgbClr val="99FF99"/>
                </a:solidFill>
                <a:latin typeface="Calibri"/>
                <a:ea typeface="Calibri"/>
                <a:cs typeface="Calibri"/>
                <a:sym typeface="Calibri"/>
              </a:rPr>
            </a:br>
            <a:endParaRPr lang="en-CA" b="1" dirty="0">
              <a:solidFill>
                <a:srgbClr val="99FF99"/>
              </a:solidFill>
              <a:latin typeface="Calibri"/>
              <a:ea typeface="Calibri"/>
              <a:cs typeface="Calibri"/>
              <a:sym typeface="Calibri"/>
            </a:endParaRPr>
          </a:p>
          <a:p>
            <a:pPr lvl="0" algn="ctr">
              <a:buSzPts val="1400"/>
            </a:pPr>
            <a:endParaRPr lang="en-US" b="1" dirty="0">
              <a:solidFill>
                <a:schemeClr val="lt1"/>
              </a:solidFill>
              <a:latin typeface="Calibri"/>
              <a:ea typeface="Calibri"/>
              <a:cs typeface="Calibri"/>
              <a:sym typeface="Calibri"/>
            </a:endParaRPr>
          </a:p>
          <a:p>
            <a:pPr lvl="0" algn="ctr">
              <a:buSzPts val="1400"/>
            </a:pPr>
            <a:r>
              <a:rPr lang="en-CA" b="1" dirty="0">
                <a:solidFill>
                  <a:schemeClr val="lt1"/>
                </a:solidFill>
                <a:latin typeface="Calibri"/>
                <a:ea typeface="Calibri"/>
                <a:cs typeface="Calibri"/>
                <a:sym typeface="Calibri"/>
              </a:rPr>
              <a:t> </a:t>
            </a:r>
            <a:endParaRPr sz="1400" b="1" i="0" u="none" strike="noStrike" cap="none">
              <a:solidFill>
                <a:srgbClr val="99FF99"/>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buFont typeface="Arial" pitchFamily="34" charset="0"/>
              <a:buChar char="•"/>
            </a:pPr>
            <a:r>
              <a:rPr lang="en-US" b="0" dirty="0"/>
              <a:t>Personalization</a:t>
            </a:r>
          </a:p>
          <a:p>
            <a:pPr>
              <a:buFont typeface="Arial" pitchFamily="34" charset="0"/>
              <a:buChar char="•"/>
            </a:pPr>
            <a:r>
              <a:rPr lang="en-US" b="0" dirty="0"/>
              <a:t>Enhance Customer Experience</a:t>
            </a:r>
            <a:endParaRPr lang="en-US" b="0" dirty="0">
              <a:solidFill>
                <a:srgbClr val="FF0000"/>
              </a:solidFill>
            </a:endParaRPr>
          </a:p>
          <a:p>
            <a:pPr>
              <a:buFont typeface="Arial" pitchFamily="34" charset="0"/>
              <a:buChar char="•"/>
            </a:pPr>
            <a:r>
              <a:rPr lang="en-US" b="0" dirty="0"/>
              <a:t>Boost Customer Retention</a:t>
            </a:r>
          </a:p>
        </p:txBody>
      </p:sp>
      <p:sp>
        <p:nvSpPr>
          <p:cNvPr id="3" name="Title 2"/>
          <p:cNvSpPr>
            <a:spLocks noGrp="1"/>
          </p:cNvSpPr>
          <p:nvPr>
            <p:ph type="title"/>
          </p:nvPr>
        </p:nvSpPr>
        <p:spPr/>
        <p:txBody>
          <a:bodyPr/>
          <a:lstStyle/>
          <a:p>
            <a:r>
              <a:rPr lang="en-IN" dirty="0"/>
              <a:t>Pros of Recommender System</a:t>
            </a:r>
            <a:endParaRPr lang="en-US" dirty="0"/>
          </a:p>
        </p:txBody>
      </p:sp>
      <p:sp>
        <p:nvSpPr>
          <p:cNvPr id="4" name="Google Shape;198;p31"/>
          <p:cNvSpPr txBox="1"/>
          <p:nvPr/>
        </p:nvSpPr>
        <p:spPr>
          <a:xfrm>
            <a:off x="1850416" y="6205803"/>
            <a:ext cx="7031117" cy="542130"/>
          </a:xfrm>
          <a:prstGeom prst="rect">
            <a:avLst/>
          </a:prstGeom>
          <a:noFill/>
          <a:ln>
            <a:noFill/>
          </a:ln>
        </p:spPr>
        <p:txBody>
          <a:bodyPr spcFirstLastPara="1" wrap="square" lIns="91425" tIns="45700" rIns="91425" bIns="45700" anchor="t" anchorCtr="0">
            <a:noAutofit/>
          </a:bodyPr>
          <a:lstStyle/>
          <a:p>
            <a:pPr algn="ctr">
              <a:buSzPts val="1400"/>
            </a:pPr>
            <a:r>
              <a:rPr lang="en-US" b="1" dirty="0">
                <a:solidFill>
                  <a:schemeClr val="lt1"/>
                </a:solidFill>
                <a:latin typeface="Calibri"/>
                <a:ea typeface="Calibri"/>
                <a:cs typeface="Calibri"/>
                <a:sym typeface="Calibri"/>
              </a:rPr>
              <a:t>Hotel Recommendation System</a:t>
            </a:r>
            <a:br>
              <a:rPr lang="en-US" b="1" dirty="0">
                <a:solidFill>
                  <a:schemeClr val="lt1"/>
                </a:solidFill>
                <a:latin typeface="Calibri"/>
                <a:ea typeface="Calibri"/>
                <a:cs typeface="Calibri"/>
                <a:sym typeface="Calibri"/>
              </a:rPr>
            </a:br>
            <a:r>
              <a:rPr lang="en-CA" b="1" dirty="0" err="1">
                <a:solidFill>
                  <a:schemeClr val="lt1"/>
                </a:solidFill>
                <a:latin typeface="Calibri"/>
                <a:ea typeface="Calibri"/>
                <a:cs typeface="Calibri"/>
                <a:sym typeface="Calibri"/>
              </a:rPr>
              <a:t>Pamila</a:t>
            </a:r>
            <a:r>
              <a:rPr lang="en-CA" b="1" dirty="0">
                <a:solidFill>
                  <a:schemeClr val="lt1"/>
                </a:solidFill>
                <a:latin typeface="Calibri"/>
                <a:ea typeface="Calibri"/>
                <a:cs typeface="Calibri"/>
                <a:sym typeface="Calibri"/>
              </a:rPr>
              <a:t> </a:t>
            </a:r>
            <a:r>
              <a:rPr lang="en-CA" b="1" dirty="0" err="1">
                <a:solidFill>
                  <a:schemeClr val="lt1"/>
                </a:solidFill>
                <a:latin typeface="Calibri"/>
                <a:ea typeface="Calibri"/>
                <a:cs typeface="Calibri"/>
                <a:sym typeface="Calibri"/>
              </a:rPr>
              <a:t>Viswanathan</a:t>
            </a:r>
            <a:r>
              <a:rPr lang="en-CA" b="1" dirty="0">
                <a:solidFill>
                  <a:schemeClr val="lt1"/>
                </a:solidFill>
                <a:latin typeface="Calibri"/>
                <a:ea typeface="Calibri"/>
                <a:cs typeface="Calibri"/>
                <a:sym typeface="Calibri"/>
              </a:rPr>
              <a:t> | Samarth Patel | </a:t>
            </a:r>
            <a:r>
              <a:rPr lang="en-CA" b="1" dirty="0" err="1">
                <a:solidFill>
                  <a:schemeClr val="lt1"/>
                </a:solidFill>
                <a:latin typeface="Calibri"/>
                <a:ea typeface="Calibri"/>
                <a:cs typeface="Calibri"/>
                <a:sym typeface="Calibri"/>
              </a:rPr>
              <a:t>Jaskirat</a:t>
            </a:r>
            <a:r>
              <a:rPr lang="en-CA" b="1" dirty="0">
                <a:solidFill>
                  <a:schemeClr val="lt1"/>
                </a:solidFill>
                <a:latin typeface="Calibri"/>
                <a:ea typeface="Calibri"/>
                <a:cs typeface="Calibri"/>
                <a:sym typeface="Calibri"/>
              </a:rPr>
              <a:t> Singh </a:t>
            </a:r>
            <a:r>
              <a:rPr lang="en-CA" b="1" dirty="0">
                <a:solidFill>
                  <a:srgbClr val="99FF99"/>
                </a:solidFill>
                <a:latin typeface="Calibri"/>
                <a:ea typeface="Calibri"/>
                <a:cs typeface="Calibri"/>
                <a:sym typeface="Calibri"/>
              </a:rPr>
              <a:t/>
            </a:r>
            <a:br>
              <a:rPr lang="en-CA" b="1" dirty="0">
                <a:solidFill>
                  <a:srgbClr val="99FF99"/>
                </a:solidFill>
                <a:latin typeface="Calibri"/>
                <a:ea typeface="Calibri"/>
                <a:cs typeface="Calibri"/>
                <a:sym typeface="Calibri"/>
              </a:rPr>
            </a:br>
            <a:endParaRPr lang="en-CA" b="1" dirty="0">
              <a:solidFill>
                <a:srgbClr val="99FF99"/>
              </a:solidFill>
              <a:latin typeface="Calibri"/>
              <a:ea typeface="Calibri"/>
              <a:cs typeface="Calibri"/>
              <a:sym typeface="Calibri"/>
            </a:endParaRPr>
          </a:p>
          <a:p>
            <a:pPr lvl="0" algn="ctr">
              <a:buSzPts val="1400"/>
            </a:pPr>
            <a:endParaRPr lang="en-US" b="1" dirty="0">
              <a:solidFill>
                <a:schemeClr val="lt1"/>
              </a:solidFill>
              <a:latin typeface="Calibri"/>
              <a:ea typeface="Calibri"/>
              <a:cs typeface="Calibri"/>
              <a:sym typeface="Calibri"/>
            </a:endParaRPr>
          </a:p>
          <a:p>
            <a:pPr lvl="0" algn="ctr">
              <a:buSzPts val="1400"/>
            </a:pPr>
            <a:r>
              <a:rPr lang="en-CA" b="1" dirty="0">
                <a:solidFill>
                  <a:schemeClr val="lt1"/>
                </a:solidFill>
                <a:latin typeface="Calibri"/>
                <a:ea typeface="Calibri"/>
                <a:cs typeface="Calibri"/>
                <a:sym typeface="Calibri"/>
              </a:rPr>
              <a:t> </a:t>
            </a:r>
            <a:endParaRPr sz="1400" b="1" i="0" u="none" strike="noStrike" cap="none">
              <a:solidFill>
                <a:srgbClr val="99FF99"/>
              </a:solidFill>
              <a:latin typeface="Calibri"/>
              <a:ea typeface="Calibri"/>
              <a:cs typeface="Calibri"/>
              <a:sym typeface="Calibri"/>
            </a:endParaRPr>
          </a:p>
        </p:txBody>
      </p:sp>
      <p:pic>
        <p:nvPicPr>
          <p:cNvPr id="5" name="Picture 2" descr="C:\Users\jaski\Downloads\WhatsApp Image 2021-03-17 at 10.25.10 PM.jpeg"/>
          <p:cNvPicPr>
            <a:picLocks noChangeAspect="1" noChangeArrowheads="1"/>
          </p:cNvPicPr>
          <p:nvPr/>
        </p:nvPicPr>
        <p:blipFill>
          <a:blip r:embed="rId2"/>
          <a:srcRect/>
          <a:stretch>
            <a:fillRect/>
          </a:stretch>
        </p:blipFill>
        <p:spPr bwMode="auto">
          <a:xfrm>
            <a:off x="2702454" y="3801532"/>
            <a:ext cx="3237138" cy="1791758"/>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5601" y="1381534"/>
            <a:ext cx="8021638" cy="481134"/>
          </a:xfrm>
        </p:spPr>
        <p:txBody>
          <a:bodyPr/>
          <a:lstStyle/>
          <a:p>
            <a:r>
              <a:rPr lang="en-IN" sz="2000" dirty="0"/>
              <a:t>Current System used by Amazon to improve Recommendations</a:t>
            </a:r>
            <a:endParaRPr lang="en-US" sz="2000" dirty="0"/>
          </a:p>
        </p:txBody>
      </p:sp>
      <p:sp>
        <p:nvSpPr>
          <p:cNvPr id="4" name="Google Shape;198;p31"/>
          <p:cNvSpPr txBox="1"/>
          <p:nvPr/>
        </p:nvSpPr>
        <p:spPr>
          <a:xfrm>
            <a:off x="1850416" y="6205803"/>
            <a:ext cx="7031117" cy="542130"/>
          </a:xfrm>
          <a:prstGeom prst="rect">
            <a:avLst/>
          </a:prstGeom>
          <a:noFill/>
          <a:ln>
            <a:noFill/>
          </a:ln>
        </p:spPr>
        <p:txBody>
          <a:bodyPr spcFirstLastPara="1" wrap="square" lIns="91425" tIns="45700" rIns="91425" bIns="45700" anchor="t" anchorCtr="0">
            <a:noAutofit/>
          </a:bodyPr>
          <a:lstStyle/>
          <a:p>
            <a:pPr algn="ctr">
              <a:buSzPts val="1400"/>
            </a:pPr>
            <a:r>
              <a:rPr lang="en-US" b="1" dirty="0">
                <a:solidFill>
                  <a:schemeClr val="lt1"/>
                </a:solidFill>
                <a:latin typeface="Calibri"/>
                <a:ea typeface="Calibri"/>
                <a:cs typeface="Calibri"/>
                <a:sym typeface="Calibri"/>
              </a:rPr>
              <a:t>Hotel Recommendation System</a:t>
            </a:r>
            <a:br>
              <a:rPr lang="en-US" b="1" dirty="0">
                <a:solidFill>
                  <a:schemeClr val="lt1"/>
                </a:solidFill>
                <a:latin typeface="Calibri"/>
                <a:ea typeface="Calibri"/>
                <a:cs typeface="Calibri"/>
                <a:sym typeface="Calibri"/>
              </a:rPr>
            </a:br>
            <a:r>
              <a:rPr lang="en-CA" b="1" dirty="0" err="1">
                <a:solidFill>
                  <a:schemeClr val="lt1"/>
                </a:solidFill>
                <a:latin typeface="Calibri"/>
                <a:ea typeface="Calibri"/>
                <a:cs typeface="Calibri"/>
                <a:sym typeface="Calibri"/>
              </a:rPr>
              <a:t>Pamila</a:t>
            </a:r>
            <a:r>
              <a:rPr lang="en-CA" b="1" dirty="0">
                <a:solidFill>
                  <a:schemeClr val="lt1"/>
                </a:solidFill>
                <a:latin typeface="Calibri"/>
                <a:ea typeface="Calibri"/>
                <a:cs typeface="Calibri"/>
                <a:sym typeface="Calibri"/>
              </a:rPr>
              <a:t> </a:t>
            </a:r>
            <a:r>
              <a:rPr lang="en-CA" b="1" dirty="0" err="1">
                <a:solidFill>
                  <a:schemeClr val="lt1"/>
                </a:solidFill>
                <a:latin typeface="Calibri"/>
                <a:ea typeface="Calibri"/>
                <a:cs typeface="Calibri"/>
                <a:sym typeface="Calibri"/>
              </a:rPr>
              <a:t>Viswanathan</a:t>
            </a:r>
            <a:r>
              <a:rPr lang="en-CA" b="1" dirty="0">
                <a:solidFill>
                  <a:schemeClr val="lt1"/>
                </a:solidFill>
                <a:latin typeface="Calibri"/>
                <a:ea typeface="Calibri"/>
                <a:cs typeface="Calibri"/>
                <a:sym typeface="Calibri"/>
              </a:rPr>
              <a:t> | Samarth Patel | </a:t>
            </a:r>
            <a:r>
              <a:rPr lang="en-CA" b="1" dirty="0" err="1">
                <a:solidFill>
                  <a:schemeClr val="lt1"/>
                </a:solidFill>
                <a:latin typeface="Calibri"/>
                <a:ea typeface="Calibri"/>
                <a:cs typeface="Calibri"/>
                <a:sym typeface="Calibri"/>
              </a:rPr>
              <a:t>Jaskirat</a:t>
            </a:r>
            <a:r>
              <a:rPr lang="en-CA" b="1" dirty="0">
                <a:solidFill>
                  <a:schemeClr val="lt1"/>
                </a:solidFill>
                <a:latin typeface="Calibri"/>
                <a:ea typeface="Calibri"/>
                <a:cs typeface="Calibri"/>
                <a:sym typeface="Calibri"/>
              </a:rPr>
              <a:t> Singh </a:t>
            </a:r>
            <a:r>
              <a:rPr lang="en-CA" b="1" dirty="0">
                <a:solidFill>
                  <a:srgbClr val="99FF99"/>
                </a:solidFill>
                <a:latin typeface="Calibri"/>
                <a:ea typeface="Calibri"/>
                <a:cs typeface="Calibri"/>
                <a:sym typeface="Calibri"/>
              </a:rPr>
              <a:t/>
            </a:r>
            <a:br>
              <a:rPr lang="en-CA" b="1" dirty="0">
                <a:solidFill>
                  <a:srgbClr val="99FF99"/>
                </a:solidFill>
                <a:latin typeface="Calibri"/>
                <a:ea typeface="Calibri"/>
                <a:cs typeface="Calibri"/>
                <a:sym typeface="Calibri"/>
              </a:rPr>
            </a:br>
            <a:endParaRPr lang="en-CA" b="1" dirty="0">
              <a:solidFill>
                <a:srgbClr val="99FF99"/>
              </a:solidFill>
              <a:latin typeface="Calibri"/>
              <a:ea typeface="Calibri"/>
              <a:cs typeface="Calibri"/>
              <a:sym typeface="Calibri"/>
            </a:endParaRPr>
          </a:p>
          <a:p>
            <a:pPr lvl="0" algn="ctr">
              <a:buSzPts val="1400"/>
            </a:pPr>
            <a:endParaRPr lang="en-US" b="1" dirty="0">
              <a:solidFill>
                <a:schemeClr val="lt1"/>
              </a:solidFill>
              <a:latin typeface="Calibri"/>
              <a:ea typeface="Calibri"/>
              <a:cs typeface="Calibri"/>
              <a:sym typeface="Calibri"/>
            </a:endParaRPr>
          </a:p>
          <a:p>
            <a:pPr lvl="0" algn="ctr">
              <a:buSzPts val="1400"/>
            </a:pPr>
            <a:r>
              <a:rPr lang="en-CA" b="1" dirty="0">
                <a:solidFill>
                  <a:schemeClr val="lt1"/>
                </a:solidFill>
                <a:latin typeface="Calibri"/>
                <a:ea typeface="Calibri"/>
                <a:cs typeface="Calibri"/>
                <a:sym typeface="Calibri"/>
              </a:rPr>
              <a:t> </a:t>
            </a:r>
            <a:endParaRPr sz="1400" b="1" i="0" u="none" strike="noStrike" cap="none">
              <a:solidFill>
                <a:srgbClr val="99FF99"/>
              </a:solidFill>
              <a:latin typeface="Calibri"/>
              <a:ea typeface="Calibri"/>
              <a:cs typeface="Calibri"/>
              <a:sym typeface="Calibri"/>
            </a:endParaRPr>
          </a:p>
        </p:txBody>
      </p:sp>
      <p:pic>
        <p:nvPicPr>
          <p:cNvPr id="1027" name="Picture 3"/>
          <p:cNvPicPr>
            <a:picLocks noChangeAspect="1" noChangeArrowheads="1"/>
          </p:cNvPicPr>
          <p:nvPr/>
        </p:nvPicPr>
        <p:blipFill>
          <a:blip r:embed="rId2"/>
          <a:srcRect/>
          <a:stretch>
            <a:fillRect/>
          </a:stretch>
        </p:blipFill>
        <p:spPr bwMode="auto">
          <a:xfrm>
            <a:off x="478366" y="2443692"/>
            <a:ext cx="8572518" cy="2433109"/>
          </a:xfrm>
          <a:prstGeom prst="rect">
            <a:avLst/>
          </a:prstGeom>
          <a:noFill/>
          <a:ln w="9525">
            <a:noFill/>
            <a:miter lim="800000"/>
            <a:headEnd/>
            <a:tailEnd/>
          </a:ln>
          <a:effec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IN" dirty="0"/>
              <a:t>Used in this and that</a:t>
            </a:r>
            <a:endParaRPr lang="en-US" dirty="0"/>
          </a:p>
        </p:txBody>
      </p:sp>
      <p:sp>
        <p:nvSpPr>
          <p:cNvPr id="3" name="Title 2"/>
          <p:cNvSpPr>
            <a:spLocks noGrp="1"/>
          </p:cNvSpPr>
          <p:nvPr>
            <p:ph type="title"/>
          </p:nvPr>
        </p:nvSpPr>
        <p:spPr/>
        <p:txBody>
          <a:bodyPr/>
          <a:lstStyle/>
          <a:p>
            <a:r>
              <a:rPr lang="en-IN" dirty="0"/>
              <a:t>Recommendation System in general</a:t>
            </a:r>
            <a:endParaRPr lang="en-US" dirty="0"/>
          </a:p>
        </p:txBody>
      </p:sp>
      <p:sp>
        <p:nvSpPr>
          <p:cNvPr id="4" name="Google Shape;198;p31"/>
          <p:cNvSpPr txBox="1"/>
          <p:nvPr/>
        </p:nvSpPr>
        <p:spPr>
          <a:xfrm>
            <a:off x="1850416" y="6205803"/>
            <a:ext cx="7031117" cy="542130"/>
          </a:xfrm>
          <a:prstGeom prst="rect">
            <a:avLst/>
          </a:prstGeom>
          <a:noFill/>
          <a:ln>
            <a:noFill/>
          </a:ln>
        </p:spPr>
        <p:txBody>
          <a:bodyPr spcFirstLastPara="1" wrap="square" lIns="91425" tIns="45700" rIns="91425" bIns="45700" anchor="t" anchorCtr="0">
            <a:noAutofit/>
          </a:bodyPr>
          <a:lstStyle/>
          <a:p>
            <a:pPr algn="ctr">
              <a:buSzPts val="1400"/>
            </a:pPr>
            <a:r>
              <a:rPr lang="en-US" b="1" dirty="0">
                <a:solidFill>
                  <a:schemeClr val="lt1"/>
                </a:solidFill>
                <a:latin typeface="Calibri"/>
                <a:ea typeface="Calibri"/>
                <a:cs typeface="Calibri"/>
                <a:sym typeface="Calibri"/>
              </a:rPr>
              <a:t>Hotel Recommendation System</a:t>
            </a:r>
            <a:br>
              <a:rPr lang="en-US" b="1" dirty="0">
                <a:solidFill>
                  <a:schemeClr val="lt1"/>
                </a:solidFill>
                <a:latin typeface="Calibri"/>
                <a:ea typeface="Calibri"/>
                <a:cs typeface="Calibri"/>
                <a:sym typeface="Calibri"/>
              </a:rPr>
            </a:br>
            <a:r>
              <a:rPr lang="en-CA" b="1" dirty="0" err="1">
                <a:solidFill>
                  <a:schemeClr val="lt1"/>
                </a:solidFill>
                <a:latin typeface="Calibri"/>
                <a:ea typeface="Calibri"/>
                <a:cs typeface="Calibri"/>
                <a:sym typeface="Calibri"/>
              </a:rPr>
              <a:t>Pamila</a:t>
            </a:r>
            <a:r>
              <a:rPr lang="en-CA" b="1" dirty="0">
                <a:solidFill>
                  <a:schemeClr val="lt1"/>
                </a:solidFill>
                <a:latin typeface="Calibri"/>
                <a:ea typeface="Calibri"/>
                <a:cs typeface="Calibri"/>
                <a:sym typeface="Calibri"/>
              </a:rPr>
              <a:t> </a:t>
            </a:r>
            <a:r>
              <a:rPr lang="en-CA" b="1" dirty="0" err="1">
                <a:solidFill>
                  <a:schemeClr val="lt1"/>
                </a:solidFill>
                <a:latin typeface="Calibri"/>
                <a:ea typeface="Calibri"/>
                <a:cs typeface="Calibri"/>
                <a:sym typeface="Calibri"/>
              </a:rPr>
              <a:t>Viswanathan</a:t>
            </a:r>
            <a:r>
              <a:rPr lang="en-CA" b="1" dirty="0">
                <a:solidFill>
                  <a:schemeClr val="lt1"/>
                </a:solidFill>
                <a:latin typeface="Calibri"/>
                <a:ea typeface="Calibri"/>
                <a:cs typeface="Calibri"/>
                <a:sym typeface="Calibri"/>
              </a:rPr>
              <a:t> | Samarth Patel | </a:t>
            </a:r>
            <a:r>
              <a:rPr lang="en-CA" b="1" dirty="0" err="1">
                <a:solidFill>
                  <a:schemeClr val="lt1"/>
                </a:solidFill>
                <a:latin typeface="Calibri"/>
                <a:ea typeface="Calibri"/>
                <a:cs typeface="Calibri"/>
                <a:sym typeface="Calibri"/>
              </a:rPr>
              <a:t>Jaskirat</a:t>
            </a:r>
            <a:r>
              <a:rPr lang="en-CA" b="1" dirty="0">
                <a:solidFill>
                  <a:schemeClr val="lt1"/>
                </a:solidFill>
                <a:latin typeface="Calibri"/>
                <a:ea typeface="Calibri"/>
                <a:cs typeface="Calibri"/>
                <a:sym typeface="Calibri"/>
              </a:rPr>
              <a:t> Singh </a:t>
            </a:r>
            <a:r>
              <a:rPr lang="en-CA" b="1" dirty="0">
                <a:solidFill>
                  <a:srgbClr val="99FF99"/>
                </a:solidFill>
                <a:latin typeface="Calibri"/>
                <a:ea typeface="Calibri"/>
                <a:cs typeface="Calibri"/>
                <a:sym typeface="Calibri"/>
              </a:rPr>
              <a:t/>
            </a:r>
            <a:br>
              <a:rPr lang="en-CA" b="1" dirty="0">
                <a:solidFill>
                  <a:srgbClr val="99FF99"/>
                </a:solidFill>
                <a:latin typeface="Calibri"/>
                <a:ea typeface="Calibri"/>
                <a:cs typeface="Calibri"/>
                <a:sym typeface="Calibri"/>
              </a:rPr>
            </a:br>
            <a:endParaRPr lang="en-CA" b="1" dirty="0">
              <a:solidFill>
                <a:srgbClr val="99FF99"/>
              </a:solidFill>
              <a:latin typeface="Calibri"/>
              <a:ea typeface="Calibri"/>
              <a:cs typeface="Calibri"/>
              <a:sym typeface="Calibri"/>
            </a:endParaRPr>
          </a:p>
          <a:p>
            <a:pPr lvl="0" algn="ctr">
              <a:buSzPts val="1400"/>
            </a:pPr>
            <a:endParaRPr lang="en-US" b="1" dirty="0">
              <a:solidFill>
                <a:schemeClr val="lt1"/>
              </a:solidFill>
              <a:latin typeface="Calibri"/>
              <a:ea typeface="Calibri"/>
              <a:cs typeface="Calibri"/>
              <a:sym typeface="Calibri"/>
            </a:endParaRPr>
          </a:p>
          <a:p>
            <a:pPr lvl="0" algn="ctr">
              <a:buSzPts val="1400"/>
            </a:pPr>
            <a:r>
              <a:rPr lang="en-CA" b="1" dirty="0">
                <a:solidFill>
                  <a:schemeClr val="lt1"/>
                </a:solidFill>
                <a:latin typeface="Calibri"/>
                <a:ea typeface="Calibri"/>
                <a:cs typeface="Calibri"/>
                <a:sym typeface="Calibri"/>
              </a:rPr>
              <a:t> </a:t>
            </a:r>
            <a:endParaRPr sz="1400" b="1" i="0" u="none" strike="noStrike" cap="none">
              <a:solidFill>
                <a:srgbClr val="99FF99"/>
              </a:solidFill>
              <a:latin typeface="Calibri"/>
              <a:ea typeface="Calibri"/>
              <a:cs typeface="Calibri"/>
              <a:sym typeface="Calibri"/>
            </a:endParaRPr>
          </a:p>
        </p:txBody>
      </p:sp>
      <p:pic>
        <p:nvPicPr>
          <p:cNvPr id="2050" name="Picture 2"/>
          <p:cNvPicPr>
            <a:picLocks noChangeAspect="1" noChangeArrowheads="1"/>
          </p:cNvPicPr>
          <p:nvPr/>
        </p:nvPicPr>
        <p:blipFill>
          <a:blip r:embed="rId2"/>
          <a:srcRect/>
          <a:stretch>
            <a:fillRect/>
          </a:stretch>
        </p:blipFill>
        <p:spPr bwMode="auto">
          <a:xfrm>
            <a:off x="538163" y="1919290"/>
            <a:ext cx="8067675" cy="301942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TrkA-PPT-V2">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4354</TotalTime>
  <Words>1007</Words>
  <Application>Microsoft Office PowerPoint</Application>
  <PresentationFormat>On-screen Show (4:3)</PresentationFormat>
  <Paragraphs>252</Paragraphs>
  <Slides>34</Slides>
  <Notes>14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TrkA-PPT-V2</vt:lpstr>
      <vt:lpstr>Slide 1</vt:lpstr>
      <vt:lpstr>Overview</vt:lpstr>
      <vt:lpstr>Existing System</vt:lpstr>
      <vt:lpstr>Existing System</vt:lpstr>
      <vt:lpstr>What is a Recommender System?</vt:lpstr>
      <vt:lpstr>Examples of Recommender System</vt:lpstr>
      <vt:lpstr>Pros of Recommender System</vt:lpstr>
      <vt:lpstr>Current System used by Amazon to improve Recommendations</vt:lpstr>
      <vt:lpstr>Recommendation System in general</vt:lpstr>
      <vt:lpstr>Recommendation system in general</vt:lpstr>
      <vt:lpstr>Types of Recommendation Systems</vt:lpstr>
      <vt:lpstr>Content Based Filtering in Recommender Systems </vt:lpstr>
      <vt:lpstr>Collaborative Filtering in Recommender Systems </vt:lpstr>
      <vt:lpstr>Limitations of Collaborative Filtering</vt:lpstr>
      <vt:lpstr>Implementation: Django Framework Set Up</vt:lpstr>
      <vt:lpstr>Implementation: Django Framework Set Up</vt:lpstr>
      <vt:lpstr>Implementation: Django Framework Set Up</vt:lpstr>
      <vt:lpstr>Hybrid Recommender System</vt:lpstr>
      <vt:lpstr>Slide 19</vt:lpstr>
      <vt:lpstr>Challenges</vt:lpstr>
      <vt:lpstr>System Implementation</vt:lpstr>
      <vt:lpstr>Screenshots</vt:lpstr>
      <vt:lpstr>Screenshots</vt:lpstr>
      <vt:lpstr>Screenshots</vt:lpstr>
      <vt:lpstr>Screenshots</vt:lpstr>
      <vt:lpstr>Screenshots</vt:lpstr>
      <vt:lpstr>Screenshots</vt:lpstr>
      <vt:lpstr>Screenshots</vt:lpstr>
      <vt:lpstr>Project Road Map</vt:lpstr>
      <vt:lpstr>Resources &amp; Tools </vt:lpstr>
      <vt:lpstr>Task Breakdown  &amp; Work Plan  </vt:lpstr>
      <vt:lpstr>Deliverables</vt:lpstr>
      <vt:lpstr>References</vt:lpstr>
      <vt:lpstr> Thank You  Q/A??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Jaskirat Singh</cp:lastModifiedBy>
  <cp:revision>301</cp:revision>
  <dcterms:modified xsi:type="dcterms:W3CDTF">2021-04-21T04:34:45Z</dcterms:modified>
</cp:coreProperties>
</file>