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1" r:id="rId4"/>
    <p:sldMasterId id="2147483715" r:id="rId5"/>
  </p:sldMasterIdLst>
  <p:notesMasterIdLst>
    <p:notesMasterId r:id="rId16"/>
  </p:notesMasterIdLst>
  <p:handoutMasterIdLst>
    <p:handoutMasterId r:id="rId17"/>
  </p:handoutMasterIdLst>
  <p:sldIdLst>
    <p:sldId id="475" r:id="rId6"/>
    <p:sldId id="478" r:id="rId7"/>
    <p:sldId id="390" r:id="rId8"/>
    <p:sldId id="476" r:id="rId9"/>
    <p:sldId id="477" r:id="rId10"/>
    <p:sldId id="423" r:id="rId11"/>
    <p:sldId id="479" r:id="rId12"/>
    <p:sldId id="480" r:id="rId13"/>
    <p:sldId id="481" r:id="rId14"/>
    <p:sldId id="3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9E8"/>
    <a:srgbClr val="F1EDEB"/>
    <a:srgbClr val="EEEAE9"/>
    <a:srgbClr val="535C13"/>
    <a:srgbClr val="418AB3"/>
    <a:srgbClr val="2C145C"/>
    <a:srgbClr val="A20602"/>
    <a:srgbClr val="FFFFFF"/>
    <a:srgbClr val="F0F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CB5F2-32F8-419D-90B3-00016699C4E5}" v="46" dt="2025-03-21T14:07:12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5EBADD-C0C3-497A-8602-91A4BB201FD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601C5C-BA65-4558-BBCA-002539DFF531}" type="pres">
      <dgm:prSet presAssocID="{845EBADD-C0C3-497A-8602-91A4BB201FD1}" presName="linear" presStyleCnt="0">
        <dgm:presLayoutVars>
          <dgm:dir/>
          <dgm:resizeHandles val="exact"/>
        </dgm:presLayoutVars>
      </dgm:prSet>
      <dgm:spPr/>
    </dgm:pt>
  </dgm:ptLst>
  <dgm:cxnLst>
    <dgm:cxn modelId="{22AC3B63-5BE5-4BC7-B995-D84EA9B6715C}" type="presOf" srcId="{845EBADD-C0C3-497A-8602-91A4BB201FD1}" destId="{05601C5C-BA65-4558-BBCA-002539DFF531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C5FF20-094C-4B4C-8503-77856AD48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B9C37-3162-492E-B7A4-B3468F930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3D420-8D24-4DB9-A857-19EF607B88A8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772A6-A2D0-4E9E-A5BB-A4C595680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B8032-AFD5-4AF4-B658-6795E746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5C99-9F83-458D-90B6-E6ED176E7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21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840FA-1869-4E60-9E07-29E4497986F1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B8ACA-7904-40BD-B38E-FD81EA5319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2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B8ACA-7904-40BD-B38E-FD81EA5319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B8ACA-7904-40BD-B38E-FD81EA5319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4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B1659C-931B-4D88-9E3F-38E16578555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11201400" cy="1097280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algn="l">
              <a:defRPr sz="7200" b="1" i="1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1" y="1554480"/>
            <a:ext cx="11201400" cy="638022"/>
          </a:xfrm>
        </p:spPr>
        <p:txBody>
          <a:bodyPr>
            <a:normAutofit/>
          </a:bodyPr>
          <a:lstStyle>
            <a:lvl1pPr marL="0" indent="0" algn="l">
              <a:buNone/>
              <a:defRPr sz="1800" b="1" i="1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951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96BD-B6AC-4441-9EB5-EF715B563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457198"/>
            <a:ext cx="11201400" cy="971552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2E24EF-9D75-D197-3BFB-2AC785E862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1" y="1554480"/>
            <a:ext cx="11201400" cy="638022"/>
          </a:xfrm>
        </p:spPr>
        <p:txBody>
          <a:bodyPr>
            <a:normAutofit/>
          </a:bodyPr>
          <a:lstStyle>
            <a:lvl1pPr marL="0" indent="0" algn="l">
              <a:buNone/>
              <a:defRPr sz="2000" b="1" i="1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1FFC4A27-82C1-409D-B822-91EB3DF286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743200"/>
            <a:ext cx="4069080" cy="41148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B24175-FCF4-B7E7-2167-75B5D2CB17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1460" y="2743200"/>
            <a:ext cx="4069080" cy="41148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EA5E70B-F4FB-4795-A208-10267176B7C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22920" y="2743200"/>
            <a:ext cx="4069080" cy="41148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75889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789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1143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919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812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809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9750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4551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0986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32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3128" y="457200"/>
            <a:ext cx="6858000" cy="609411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lnSpc>
                <a:spcPct val="90000"/>
              </a:lnSpc>
              <a:defRPr sz="3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41F7CAD-B5BC-36F0-94FE-05FCE6E68801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4453127" y="1234440"/>
            <a:ext cx="6857999" cy="365760"/>
          </a:xfrm>
        </p:spPr>
        <p:txBody>
          <a:bodyPr>
            <a:noAutofit/>
          </a:bodyPr>
          <a:lstStyle>
            <a:lvl1pPr marL="0" indent="0" algn="l">
              <a:buNone/>
              <a:defRPr sz="11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971109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86B12DA-FA09-A9F6-13EE-795F5152B5B7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453128" y="1828800"/>
            <a:ext cx="329184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360E21A-8528-AA7D-38F2-EF7EFC92CF3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453128" y="2194559"/>
            <a:ext cx="3291840" cy="2000923"/>
          </a:xfrm>
        </p:spPr>
        <p:txBody>
          <a:bodyPr numCol="1">
            <a:noAutofit/>
          </a:bodyPr>
          <a:lstStyle>
            <a:lvl1pPr marL="228600" indent="-228600" hangingPunct="0">
              <a:lnSpc>
                <a:spcPts val="14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tabLst>
                <a:tab pos="112713" algn="r"/>
                <a:tab pos="233363" algn="l"/>
              </a:tabLst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EF397C28-0C1D-A853-FDE9-F0E8F3CE6A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127" y="4447715"/>
            <a:ext cx="2382677" cy="1373775"/>
          </a:xfrm>
          <a:noFill/>
          <a:ln w="25400">
            <a:solidFill>
              <a:schemeClr val="bg2"/>
            </a:solidFill>
          </a:ln>
        </p:spPr>
        <p:txBody>
          <a:bodyPr lIns="182880" tIns="137160" rIns="182880" bIns="18288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cap="all" baseline="0">
                <a:solidFill>
                  <a:schemeClr val="accent2">
                    <a:lumMod val="50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FF0A15-82B0-95DF-9F8F-19D2C68E1C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36228" y="4831975"/>
            <a:ext cx="2214282" cy="913533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873DCFF-5889-873A-FEF4-22E59DC24696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001000" y="1828800"/>
            <a:ext cx="329184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FAC96DB-FC65-87E4-1980-B1FF3C628DB0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001000" y="2194559"/>
            <a:ext cx="3291840" cy="3550949"/>
          </a:xfrm>
        </p:spPr>
        <p:txBody>
          <a:bodyPr numCol="1">
            <a:noAutofit/>
          </a:bodyPr>
          <a:lstStyle>
            <a:lvl1pPr marL="0" indent="0">
              <a:spcBef>
                <a:spcPts val="600"/>
              </a:spcBef>
              <a:spcAft>
                <a:spcPts val="1000"/>
              </a:spcAft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9717C9F-E573-041C-8212-A9E04D40638D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4453127" y="6061039"/>
            <a:ext cx="6821425" cy="385480"/>
          </a:xfrm>
        </p:spPr>
        <p:txBody>
          <a:bodyPr bIns="0" numCol="1" anchor="t" anchorCtr="0">
            <a:no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B87CD47-95A7-4ABC-AD12-8F916194D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6061039"/>
            <a:ext cx="457200" cy="3854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680"/>
              </a:lnSpc>
              <a:defRPr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09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0137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97806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2980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24500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5812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2914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5066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B1659C-931B-4D88-9E3F-38E16578555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11201400" cy="1097280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algn="l">
              <a:defRPr sz="7200" b="1" i="1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1" y="1554480"/>
            <a:ext cx="11201400" cy="638022"/>
          </a:xfrm>
        </p:spPr>
        <p:txBody>
          <a:bodyPr>
            <a:normAutofit/>
          </a:bodyPr>
          <a:lstStyle>
            <a:lvl1pPr marL="0" indent="0" algn="l">
              <a:buNone/>
              <a:defRPr sz="1800" b="1" i="1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293229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ibu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7606" y="2743200"/>
            <a:ext cx="7228159" cy="1280160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>
              <a:lnSpc>
                <a:spcPct val="90000"/>
              </a:lnSpc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507606" y="4114800"/>
            <a:ext cx="7228159" cy="2286000"/>
          </a:xfrm>
        </p:spPr>
        <p:txBody>
          <a:bodyPr tIns="0" numCol="3" spcCol="457200">
            <a:noAutofit/>
          </a:bodyPr>
          <a:lstStyle>
            <a:lvl1pPr marL="0" indent="0" algn="l">
              <a:lnSpc>
                <a:spcPts val="4500"/>
              </a:lnSpc>
              <a:spcBef>
                <a:spcPts val="300"/>
              </a:spcBef>
              <a:buNone/>
              <a:defRPr sz="20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968496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266397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3128" y="457200"/>
            <a:ext cx="6858000" cy="731520"/>
          </a:xfrm>
          <a:prstGeom prst="rect">
            <a:avLst/>
          </a:prstGeom>
        </p:spPr>
        <p:txBody>
          <a:bodyPr lIns="91440" tIns="0" bIns="91440" anchor="t" anchorCtr="0">
            <a:noAutofit/>
          </a:bodyPr>
          <a:lstStyle>
            <a:lvl1pPr>
              <a:defRPr sz="3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453128" y="1234440"/>
            <a:ext cx="6858000" cy="365760"/>
          </a:xfrm>
        </p:spPr>
        <p:txBody>
          <a:bodyPr>
            <a:noAutofit/>
          </a:bodyPr>
          <a:lstStyle>
            <a:lvl1pPr marL="0" indent="0" algn="l">
              <a:buNone/>
              <a:defRPr sz="11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3968496" cy="685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453128" y="1828800"/>
            <a:ext cx="329184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453128" y="2194559"/>
            <a:ext cx="3291840" cy="3657600"/>
          </a:xfrm>
        </p:spPr>
        <p:txBody>
          <a:bodyPr numCol="1">
            <a:noAutofit/>
          </a:bodyPr>
          <a:lstStyle>
            <a:lvl1pPr marL="228600" indent="-228600">
              <a:lnSpc>
                <a:spcPts val="14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8001000" y="1828800"/>
            <a:ext cx="329184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001000" y="2194560"/>
            <a:ext cx="3291840" cy="2011680"/>
          </a:xfrm>
        </p:spPr>
        <p:txBody>
          <a:bodyPr numCol="1">
            <a:no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01000" y="4379256"/>
            <a:ext cx="2286000" cy="1472903"/>
          </a:xfrm>
          <a:noFill/>
          <a:ln w="25400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cap="all" baseline="0">
                <a:solidFill>
                  <a:schemeClr val="accent2">
                    <a:lumMod val="50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26317B-51D7-0B25-F2DE-D12AF43DC8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4372" y="4831415"/>
            <a:ext cx="2102035" cy="92392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453128" y="6078071"/>
            <a:ext cx="6821424" cy="365760"/>
          </a:xfrm>
        </p:spPr>
        <p:txBody>
          <a:bodyPr bIns="0" numCol="1" anchor="t" anchorCtr="0">
            <a:no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8A89469-622B-8F34-ABA7-F43C49266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6078071"/>
            <a:ext cx="457200" cy="36844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680"/>
              </a:lnSpc>
              <a:defRPr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3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0080" y="457200"/>
            <a:ext cx="6858000" cy="731520"/>
          </a:xfrm>
          <a:prstGeom prst="rect">
            <a:avLst/>
          </a:prstGeom>
        </p:spPr>
        <p:txBody>
          <a:bodyPr lIns="91440" tIns="0" rIns="0" bIns="91440" anchor="t" anchorCtr="0">
            <a:noAutofit/>
          </a:bodyPr>
          <a:lstStyle>
            <a:lvl1pPr>
              <a:defRPr sz="3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450080" y="1234440"/>
            <a:ext cx="6858000" cy="399876"/>
          </a:xfrm>
        </p:spPr>
        <p:txBody>
          <a:bodyPr lIns="91440">
            <a:noAutofit/>
          </a:bodyPr>
          <a:lstStyle>
            <a:lvl1pPr marL="0" indent="0" algn="l">
              <a:buNone/>
              <a:defRPr sz="11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B3E8FC-A34C-B9D5-8365-5C51439D7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68496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57200" y="457200"/>
            <a:ext cx="301752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822960"/>
            <a:ext cx="3017520" cy="4825486"/>
          </a:xfrm>
        </p:spPr>
        <p:txBody>
          <a:bodyPr numCol="1">
            <a:noAutofit/>
          </a:bodyPr>
          <a:lstStyle>
            <a:lvl1pPr marL="228600" indent="-228600">
              <a:lnSpc>
                <a:spcPts val="14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tabLst>
                <a:tab pos="112713" algn="r"/>
                <a:tab pos="233363" algn="l"/>
              </a:tabLst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57200" y="5899670"/>
            <a:ext cx="3017520" cy="590774"/>
          </a:xfrm>
        </p:spPr>
        <p:txBody>
          <a:bodyPr bIns="0" numCol="1" anchor="t" anchorCtr="0">
            <a:no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014CF3-9F46-B306-A321-E12B99157F0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94095" y="1828798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911773" y="1828798"/>
            <a:ext cx="2377440" cy="1371600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36029" y="1828798"/>
            <a:ext cx="1645920" cy="137160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47D7B1-0313-A237-578A-846401657F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94095" y="3421379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4911773" y="3421379"/>
            <a:ext cx="2377440" cy="1371600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536029" y="3426459"/>
            <a:ext cx="1645920" cy="137160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A867797-E0E8-323E-39BA-BC807137AF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94095" y="5024120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4911773" y="5013960"/>
            <a:ext cx="2377440" cy="1381760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531829" y="5024120"/>
            <a:ext cx="1645920" cy="137160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1396" y="1828798"/>
            <a:ext cx="1828800" cy="260604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F5C877D0-8422-E1CB-B1E1-D9E7DA64E9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45752" y="4670264"/>
            <a:ext cx="1824444" cy="1725456"/>
          </a:xfrm>
          <a:noFill/>
          <a:ln w="25400">
            <a:solidFill>
              <a:schemeClr val="bg2"/>
            </a:solidFill>
          </a:ln>
        </p:spPr>
        <p:txBody>
          <a:bodyPr lIns="182880" tIns="365760" rIns="182880" bIns="18288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cap="all" baseline="0">
                <a:solidFill>
                  <a:schemeClr val="accent2">
                    <a:lumMod val="50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91A1D48-EEE9-45E6-8E9E-0B0DA4BC1E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9124" y="5432611"/>
            <a:ext cx="1677623" cy="77215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CE6334-5F06-631B-050F-C708EE225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989319"/>
            <a:ext cx="457200" cy="457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680"/>
              </a:lnSpc>
              <a:defRPr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5E4DD4-EC55-FD1C-4BAA-1B110252D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75236" y="0"/>
            <a:ext cx="38167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7452360" cy="731520"/>
          </a:xfrm>
          <a:prstGeom prst="rect">
            <a:avLst/>
          </a:prstGeom>
        </p:spPr>
        <p:txBody>
          <a:bodyPr lIns="91440" tIns="0" bIns="91440" anchor="t" anchorCtr="0">
            <a:noAutofit/>
          </a:bodyPr>
          <a:lstStyle>
            <a:lvl1pPr>
              <a:defRPr sz="3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57201" y="1234439"/>
            <a:ext cx="7452360" cy="402336"/>
          </a:xfrm>
        </p:spPr>
        <p:txBody>
          <a:bodyPr lIns="91440">
            <a:noAutofit/>
          </a:bodyPr>
          <a:lstStyle>
            <a:lvl1pPr marL="0" indent="0" algn="l">
              <a:buNone/>
              <a:defRPr sz="11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9FD6-6520-D58C-69F8-D76DDFE6C9A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2072" y="1833372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914400" y="1828800"/>
            <a:ext cx="1828800" cy="1940559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437708E-D57D-9164-281B-11FED6FA0F7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885334" y="1833372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513466" y="1828800"/>
            <a:ext cx="1828800" cy="1940559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185744E-C749-E648-C70E-AC21183EC3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41729" y="1837436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073201" y="1828800"/>
            <a:ext cx="1828800" cy="1940559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" y="4023360"/>
            <a:ext cx="2286000" cy="237744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041517" y="4023360"/>
            <a:ext cx="2286000" cy="237744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625835" y="4023360"/>
            <a:ext cx="2286000" cy="237744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DBE1AF55-241D-46F7-020E-6E023917E45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3409" y="457199"/>
            <a:ext cx="2468881" cy="1179575"/>
          </a:xfrm>
          <a:noFill/>
          <a:ln w="25400">
            <a:solidFill>
              <a:schemeClr val="bg2">
                <a:lumMod val="90000"/>
              </a:schemeClr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cap="all" baseline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37B2C1-B0B7-3A07-F79E-132B0677164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61062" y="972659"/>
            <a:ext cx="2331194" cy="527872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803410" y="1828800"/>
            <a:ext cx="2468880" cy="365760"/>
          </a:xfrm>
        </p:spPr>
        <p:txBody>
          <a:bodyPr tIns="0"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803410" y="2194561"/>
            <a:ext cx="2468880" cy="3500846"/>
          </a:xfrm>
        </p:spPr>
        <p:txBody>
          <a:bodyPr numCol="1">
            <a:noAutofit/>
          </a:bodyPr>
          <a:lstStyle>
            <a:lvl1pPr marL="228600" indent="-228600">
              <a:lnSpc>
                <a:spcPts val="14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tabLst>
                <a:tab pos="112713" algn="r"/>
                <a:tab pos="233363" algn="l"/>
              </a:tabLst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803410" y="5695407"/>
            <a:ext cx="2468880" cy="751113"/>
          </a:xfrm>
        </p:spPr>
        <p:txBody>
          <a:bodyPr bIns="0" numCol="1" anchor="t" anchorCtr="0">
            <a:no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6F6CE-FA17-07AF-E9BA-CB6242B9B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989319"/>
            <a:ext cx="457200" cy="457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680"/>
              </a:lnSpc>
              <a:defRPr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CD38C-843F-B826-0F88-EA76F39C7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9623" y="0"/>
            <a:ext cx="6092377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212080" cy="731520"/>
          </a:xfrm>
          <a:prstGeom prst="rect">
            <a:avLst/>
          </a:prstGeom>
        </p:spPr>
        <p:txBody>
          <a:bodyPr lIns="91440" tIns="0" bIns="91440" anchor="t" anchorCtr="0">
            <a:noAutofit/>
          </a:bodyPr>
          <a:lstStyle>
            <a:lvl1pPr algn="l">
              <a:defRPr sz="3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57200" y="1234440"/>
            <a:ext cx="5212080" cy="402336"/>
          </a:xfrm>
        </p:spPr>
        <p:txBody>
          <a:bodyPr lIns="91440">
            <a:noAutofit/>
          </a:bodyPr>
          <a:lstStyle>
            <a:lvl1pPr marL="0" indent="0" algn="l">
              <a:buNone/>
              <a:defRPr sz="11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79870104-83A7-A628-B0CE-73DD22B8228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457200" y="1828800"/>
            <a:ext cx="5212080" cy="1143264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179063"/>
            <a:ext cx="5212080" cy="548640"/>
          </a:xfrm>
          <a:noFill/>
          <a:ln w="25400">
            <a:solidFill>
              <a:schemeClr val="bg2"/>
            </a:solidFill>
          </a:ln>
        </p:spPr>
        <p:txBody>
          <a:bodyPr lIns="182880" tIns="182880" rIns="182880" bIns="18288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 i="0" cap="all" baseline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AF6F60-B67D-34B7-DD70-06F3BD0FA5A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78276" y="3278748"/>
            <a:ext cx="4542409" cy="360362"/>
          </a:xfrm>
        </p:spPr>
        <p:txBody>
          <a:bodyPr lIns="0"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57199" y="3934702"/>
            <a:ext cx="521208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57199" y="4300463"/>
            <a:ext cx="5212080" cy="1615440"/>
          </a:xfrm>
        </p:spPr>
        <p:txBody>
          <a:bodyPr numCol="2" spcCol="457200">
            <a:noAutofit/>
          </a:bodyPr>
          <a:lstStyle>
            <a:lvl1pPr marL="228600" indent="-228600">
              <a:lnSpc>
                <a:spcPts val="14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tabLst>
                <a:tab pos="112713" algn="r"/>
                <a:tab pos="233363" algn="l"/>
              </a:tabLst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57200" y="5989320"/>
            <a:ext cx="5212080" cy="457200"/>
          </a:xfrm>
        </p:spPr>
        <p:txBody>
          <a:bodyPr bIns="0" numCol="1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0586B6-B686-73DD-B5AE-D4E97DB54CC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38148" y="457200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961306" y="457200"/>
            <a:ext cx="2286000" cy="1280160"/>
          </a:xfrm>
        </p:spPr>
        <p:txBody>
          <a:bodyPr tIns="45720"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532822" y="457200"/>
            <a:ext cx="1737360" cy="128016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8825E8D-E945-5FCF-3D2A-5DAD4603912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35099" y="2008227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6961306" y="2008227"/>
            <a:ext cx="2286000" cy="1280160"/>
          </a:xfrm>
        </p:spPr>
        <p:txBody>
          <a:bodyPr tIns="45720"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532822" y="2008227"/>
            <a:ext cx="1737360" cy="128016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CBBAAC1-4AFB-28B5-EC35-68713142A5C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35099" y="3559254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6961306" y="3559254"/>
            <a:ext cx="2286000" cy="1280160"/>
          </a:xfrm>
        </p:spPr>
        <p:txBody>
          <a:bodyPr tIns="45720"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532822" y="3559254"/>
            <a:ext cx="1737360" cy="128016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DCE7A94-4F2F-284A-AB7D-0ACAC5147D2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30829" y="5108183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6961306" y="5110280"/>
            <a:ext cx="2286000" cy="1280160"/>
          </a:xfrm>
        </p:spPr>
        <p:txBody>
          <a:bodyPr tIns="45720"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532822" y="5110280"/>
            <a:ext cx="1737360" cy="128016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27BB-03CC-2E6C-D0A6-86510337C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989319"/>
            <a:ext cx="457200" cy="457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680"/>
              </a:lnSpc>
              <a:defRPr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175D26-A02A-A38D-251F-A3B33B88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98743" y="0"/>
            <a:ext cx="6193257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43EB-1130-40DD-B0F4-C970AF343E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212080" cy="777240"/>
          </a:xfrm>
          <a:prstGeom prst="rect">
            <a:avLst/>
          </a:prstGeom>
          <a:noFill/>
        </p:spPr>
        <p:txBody>
          <a:bodyPr vert="horz" lIns="91440" tIns="0" rIns="91440" bIns="91440" rtlCol="0" anchor="t" anchorCtr="0">
            <a:noAutofit/>
          </a:bodyPr>
          <a:lstStyle>
            <a:lvl1pPr algn="l">
              <a:defRPr lang="en-US" sz="380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457200" y="1234440"/>
            <a:ext cx="5212080" cy="321566"/>
          </a:xfrm>
        </p:spPr>
        <p:txBody>
          <a:bodyPr>
            <a:noAutofit/>
          </a:bodyPr>
          <a:lstStyle>
            <a:lvl1pPr marL="0" indent="0" algn="l">
              <a:buNone/>
              <a:defRPr sz="11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28800"/>
            <a:ext cx="5669280" cy="5029200"/>
          </a:xfr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picture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51894" y="457200"/>
            <a:ext cx="493776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351894" y="822961"/>
            <a:ext cx="4937760" cy="1155812"/>
          </a:xfrm>
          <a:noFill/>
        </p:spPr>
        <p:txBody>
          <a:bodyPr wrap="square" numCol="2" spcCol="457200" rtlCol="0">
            <a:noAutofit/>
          </a:bodyPr>
          <a:lstStyle>
            <a:lvl1pPr marL="228600" indent="-228600">
              <a:lnSpc>
                <a:spcPts val="14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defRPr lang="en-US" sz="12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03A40-6A55-12EC-9BD5-46AA64770642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351894" y="2176492"/>
            <a:ext cx="493776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ABAA54B-5D56-E366-F100-D83FF11D31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81709" y="2582712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1BB2503-6586-B7E1-492D-555313BC0B66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6805503" y="2593131"/>
            <a:ext cx="1920240" cy="1097280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C19EEFA-07F9-522D-E2F5-3C9D03B3DAD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754474" y="2594785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3CEC8F-4DDC-8A2E-E283-5C8B3F042661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9367846" y="2593131"/>
            <a:ext cx="1920240" cy="1097280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A49D387E-8DC7-390E-5682-E3FA2F1A373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81709" y="3884473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DBCD4BD-546F-BF8C-297A-8B841E3A860E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6807071" y="3886177"/>
            <a:ext cx="1920240" cy="1097280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33ED717A-C3B0-356E-1D30-1782C31C7CE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54474" y="3886177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ABEC6F1-02DD-91A1-15C4-4E3D65F3D322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9369414" y="3886177"/>
            <a:ext cx="1920240" cy="1097280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1894" y="5177497"/>
            <a:ext cx="4937760" cy="640080"/>
          </a:xfrm>
          <a:noFill/>
          <a:ln w="25400">
            <a:solidFill>
              <a:schemeClr val="bg2">
                <a:lumMod val="90000"/>
              </a:schemeClr>
            </a:solidFill>
          </a:ln>
        </p:spPr>
        <p:txBody>
          <a:bodyPr lIns="182880" tIns="137160" rIns="182880" bIns="18288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cap="all" baseline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FAB78F3-C3C1-C3BA-3087-C8259ABD6AF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5576" y="5289177"/>
            <a:ext cx="4196137" cy="467830"/>
          </a:xfrm>
        </p:spPr>
        <p:txBody>
          <a:bodyPr lIns="0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351894" y="5989320"/>
            <a:ext cx="4937760" cy="457200"/>
          </a:xfrm>
        </p:spPr>
        <p:txBody>
          <a:bodyPr bIns="0" numCol="1" anchor="b" anchorCtr="0">
            <a:no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F1384C-39EA-07D1-AB6D-FD77E4E30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989319"/>
            <a:ext cx="457200" cy="457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680"/>
              </a:lnSpc>
              <a:defRPr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11" y="457200"/>
            <a:ext cx="11256579" cy="1280160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algn="l">
              <a:lnSpc>
                <a:spcPct val="90000"/>
              </a:lnSpc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460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ibu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7606" y="2743200"/>
            <a:ext cx="7228159" cy="1280160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>
              <a:lnSpc>
                <a:spcPct val="90000"/>
              </a:lnSpc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507606" y="4114800"/>
            <a:ext cx="7228159" cy="2286000"/>
          </a:xfrm>
        </p:spPr>
        <p:txBody>
          <a:bodyPr tIns="0" numCol="3" spcCol="457200">
            <a:noAutofit/>
          </a:bodyPr>
          <a:lstStyle>
            <a:lvl1pPr marL="0" indent="0" algn="l">
              <a:lnSpc>
                <a:spcPts val="4500"/>
              </a:lnSpc>
              <a:spcBef>
                <a:spcPts val="300"/>
              </a:spcBef>
              <a:buNone/>
              <a:defRPr sz="20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968496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367767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8240A-8AA3-4585-BCFB-5E6B8F3D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D43C-A0D1-4CC6-9A2E-479DF76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989319"/>
            <a:ext cx="457200" cy="457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680"/>
              </a:lnSpc>
              <a:defRPr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9B92C827-4DAB-89F5-4FBD-C72A8300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016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64" r:id="rId3"/>
    <p:sldLayoutId id="2147483668" r:id="rId4"/>
    <p:sldLayoutId id="2147483690" r:id="rId5"/>
    <p:sldLayoutId id="2147483670" r:id="rId6"/>
    <p:sldLayoutId id="2147483714" r:id="rId7"/>
    <p:sldLayoutId id="2147483685" r:id="rId8"/>
    <p:sldLayoutId id="2147483694" r:id="rId9"/>
    <p:sldLayoutId id="2147483696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i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8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4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meskitchen.blogspot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5" Type="http://schemas.openxmlformats.org/officeDocument/2006/relationships/hyperlink" Target="https://svgsilh.com/image/309934.html" TargetMode="Externa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rofile-png/download/5161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ithtwospoons.com/tag/bowl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54957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lot.org/merlot/viewSite.htm?id=9161099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DAE9530-88C0-10EB-97BD-C691190E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TEAM : THE BRAINIACS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1AF6F-FCAE-9343-9B5C-109F0C99E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2773"/>
            <a:ext cx="9438968" cy="2126227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A78EFAD-CDBA-294B-C1AE-C7180C99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0</a:t>
            </a:fld>
            <a:endParaRPr lang="en-US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810C127-15E7-AFAE-71D9-533917AFF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659611"/>
              </p:ext>
            </p:extLst>
          </p:nvPr>
        </p:nvGraphicFramePr>
        <p:xfrm>
          <a:off x="471948" y="3264309"/>
          <a:ext cx="9144000" cy="3234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F509492-219F-802A-12BF-C020EF146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71662"/>
              </p:ext>
            </p:extLst>
          </p:nvPr>
        </p:nvGraphicFramePr>
        <p:xfrm>
          <a:off x="1120877" y="3264309"/>
          <a:ext cx="8318089" cy="29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618">
                  <a:extLst>
                    <a:ext uri="{9D8B030D-6E8A-4147-A177-3AD203B41FA5}">
                      <a16:colId xmlns:a16="http://schemas.microsoft.com/office/drawing/2014/main" val="2408269614"/>
                    </a:ext>
                  </a:extLst>
                </a:gridCol>
                <a:gridCol w="1589828">
                  <a:extLst>
                    <a:ext uri="{9D8B030D-6E8A-4147-A177-3AD203B41FA5}">
                      <a16:colId xmlns:a16="http://schemas.microsoft.com/office/drawing/2014/main" val="933128793"/>
                    </a:ext>
                  </a:extLst>
                </a:gridCol>
                <a:gridCol w="1737407">
                  <a:extLst>
                    <a:ext uri="{9D8B030D-6E8A-4147-A177-3AD203B41FA5}">
                      <a16:colId xmlns:a16="http://schemas.microsoft.com/office/drawing/2014/main" val="545526121"/>
                    </a:ext>
                  </a:extLst>
                </a:gridCol>
                <a:gridCol w="3118956">
                  <a:extLst>
                    <a:ext uri="{9D8B030D-6E8A-4147-A177-3AD203B41FA5}">
                      <a16:colId xmlns:a16="http://schemas.microsoft.com/office/drawing/2014/main" val="421761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4544750"/>
                    </a:ext>
                  </a:extLst>
                </a:gridCol>
              </a:tblGrid>
              <a:tr h="374292">
                <a:tc>
                  <a:txBody>
                    <a:bodyPr/>
                    <a:lstStyle/>
                    <a:p>
                      <a:r>
                        <a:rPr lang="en-IN" dirty="0"/>
                        <a:t>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CONTACT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347912"/>
                  </a:ext>
                </a:extLst>
              </a:tr>
              <a:tr h="655012">
                <a:tc>
                  <a:txBody>
                    <a:bodyPr/>
                    <a:lstStyle/>
                    <a:p>
                      <a:r>
                        <a:rPr lang="en-IN" dirty="0"/>
                        <a:t>TANIYA KUMARI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BTECH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9693206292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87748"/>
                  </a:ext>
                </a:extLst>
              </a:tr>
              <a:tr h="405400">
                <a:tc>
                  <a:txBody>
                    <a:bodyPr/>
                    <a:lstStyle/>
                    <a:p>
                      <a:r>
                        <a:rPr lang="en-IN" dirty="0"/>
                        <a:t>JASSI KUMARI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7631676826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86573"/>
                  </a:ext>
                </a:extLst>
              </a:tr>
              <a:tr h="405400">
                <a:tc>
                  <a:txBody>
                    <a:bodyPr/>
                    <a:lstStyle/>
                    <a:p>
                      <a:r>
                        <a:rPr lang="en-IN" dirty="0"/>
                        <a:t>SUMIT  KUMAR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9708198285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65764"/>
                  </a:ext>
                </a:extLst>
              </a:tr>
              <a:tr h="655012">
                <a:tc>
                  <a:txBody>
                    <a:bodyPr/>
                    <a:lstStyle/>
                    <a:p>
                      <a:r>
                        <a:rPr lang="en-IN" dirty="0"/>
                        <a:t>RISHAV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7541890964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98193"/>
                  </a:ext>
                </a:extLst>
              </a:tr>
              <a:tr h="405400">
                <a:tc>
                  <a:txBody>
                    <a:bodyPr/>
                    <a:lstStyle/>
                    <a:p>
                      <a:r>
                        <a:rPr lang="en-IN" dirty="0"/>
                        <a:t>NEHA KUMARI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9334964090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19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5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E1C1-9F4E-4885-8EB7-50A8AB42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A4FE3B-CDB9-4A33-A1EC-6BA5FFA25150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097438" y="4114800"/>
            <a:ext cx="7638327" cy="2286000"/>
          </a:xfrm>
        </p:spPr>
        <p:txBody>
          <a:bodyPr numCol="2"/>
          <a:lstStyle/>
          <a:p>
            <a:r>
              <a:rPr lang="en-US" dirty="0"/>
              <a:t>That’s all about the </a:t>
            </a:r>
            <a:r>
              <a:rPr lang="en-US"/>
              <a:t>problem statement .</a:t>
            </a:r>
            <a:endParaRPr lang="en-US" dirty="0"/>
          </a:p>
        </p:txBody>
      </p:sp>
      <p:pic>
        <p:nvPicPr>
          <p:cNvPr id="10" name="Picture Placeholder 9" descr="A person sprinkling flour on a dough">
            <a:extLst>
              <a:ext uri="{FF2B5EF4-FFF2-40B4-BE49-F238E27FC236}">
                <a16:creationId xmlns:a16="http://schemas.microsoft.com/office/drawing/2014/main" id="{A54E0AEB-D144-71F1-0307-E315EB45D6A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40" r="40"/>
          <a:stretch/>
        </p:blipFill>
        <p:spPr/>
      </p:pic>
    </p:spTree>
    <p:extLst>
      <p:ext uri="{BB962C8B-B14F-4D97-AF65-F5344CB8AC3E}">
        <p14:creationId xmlns:p14="http://schemas.microsoft.com/office/powerpoint/2010/main" val="170094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0113DD-3DE8-8BF0-2C3F-85EAA4FE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1999" cy="701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09A667-19EC-AE60-2154-2CD0556736E7}"/>
              </a:ext>
            </a:extLst>
          </p:cNvPr>
          <p:cNvSpPr txBox="1"/>
          <p:nvPr/>
        </p:nvSpPr>
        <p:spPr>
          <a:xfrm>
            <a:off x="796413" y="5810250"/>
            <a:ext cx="7680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remeskitchen.blogspot.com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90D00-B5B9-65A0-0F7C-40B0BC9E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PROBLEM STATEMENT:-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C3C91-2388-A1D8-0351-DEE0900C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981"/>
            <a:ext cx="8596668" cy="4340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latin typeface="Bookman Old Style" panose="02050604050505020204" pitchFamily="18" charset="0"/>
              </a:rPr>
              <a:t>Create a recipe sharing website that allows user to upload search, and organise recipes , with options for meal planning and shopping list.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18B34-E785-99CB-EA00-F161194E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F9F88-E959-C8AD-625A-548A04F1B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805084"/>
            <a:ext cx="3806176" cy="29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3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7200"/>
            <a:ext cx="8986684" cy="958645"/>
          </a:xfrm>
        </p:spPr>
        <p:txBody>
          <a:bodyPr tIns="0" anchor="t" anchorCtr="0"/>
          <a:lstStyle/>
          <a:p>
            <a:r>
              <a:rPr lang="en-US" sz="4800" dirty="0" err="1">
                <a:latin typeface="Bradley Hand ITC" panose="03070402050302030203" pitchFamily="66" charset="0"/>
              </a:rPr>
              <a:t>Flavour</a:t>
            </a:r>
            <a:r>
              <a:rPr lang="en-US" sz="4800" dirty="0">
                <a:latin typeface="Bradley Hand ITC" panose="03070402050302030203" pitchFamily="66" charset="0"/>
              </a:rPr>
              <a:t> flash:-</a:t>
            </a:r>
            <a:br>
              <a:rPr lang="en-US" sz="4800" dirty="0">
                <a:latin typeface="Bradley Hand ITC" panose="03070402050302030203" pitchFamily="66" charset="0"/>
              </a:rPr>
            </a:br>
            <a:br>
              <a:rPr lang="en-US" sz="4800" dirty="0">
                <a:latin typeface="Bradley Hand ITC" panose="03070402050302030203" pitchFamily="66" charset="0"/>
              </a:rPr>
            </a:br>
            <a:br>
              <a:rPr lang="en-US" sz="4800" dirty="0">
                <a:latin typeface="Bradley Hand ITC" panose="03070402050302030203" pitchFamily="66" charset="0"/>
              </a:rPr>
            </a:br>
            <a:br>
              <a:rPr lang="en-US" sz="4800" dirty="0">
                <a:latin typeface="Bradley Hand ITC" panose="03070402050302030203" pitchFamily="66" charset="0"/>
              </a:rPr>
            </a:br>
            <a:r>
              <a:rPr lang="en-US" sz="2800" b="0" i="0" dirty="0">
                <a:latin typeface="Bookman Old Style" panose="02050604050505020204" pitchFamily="18" charset="0"/>
              </a:rPr>
              <a:t>This is a website to a streamline the cooking process by providing a proper guideline to those who present a web application for users to browse, and contribute their own recipes also provides a platform where any users who like to cook can explore others recipes and post </a:t>
            </a:r>
            <a:r>
              <a:rPr lang="en-US" sz="2800" b="0" i="0" dirty="0" err="1">
                <a:latin typeface="Bookman Old Style" panose="02050604050505020204" pitchFamily="18" charset="0"/>
              </a:rPr>
              <a:t>sharetheir</a:t>
            </a:r>
            <a:r>
              <a:rPr lang="en-US" sz="2800" b="0" i="0" dirty="0">
                <a:latin typeface="Bookman Old Style" panose="02050604050505020204" pitchFamily="18" charset="0"/>
              </a:rPr>
              <a:t> own recipes.   </a:t>
            </a:r>
            <a:endParaRPr lang="en-US" sz="4800" dirty="0">
              <a:latin typeface="Bradley Hand ITC" panose="03070402050302030203" pitchFamily="66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669A56-DEF5-6757-6DF5-14892302A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1415845"/>
            <a:ext cx="2099186" cy="776657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C3AA4DB-C54B-A2C0-83A0-8CAAFE0AF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196029">
            <a:off x="7109386" y="-38908"/>
            <a:ext cx="4862061" cy="4144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029B83-EAE8-F88A-902F-78EC78D1B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20939"/>
            <a:ext cx="2300441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3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046768F-BE48-4A69-D20D-0EB3287D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7793"/>
            <a:ext cx="8596668" cy="740780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tx1"/>
                </a:solidFill>
                <a:latin typeface="Algerian" panose="04020705040A02060702" pitchFamily="82" charset="0"/>
              </a:rPr>
              <a:t>USER PROFILE: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CBF572F-42A0-9559-4550-8CA4633FB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91" y="1145894"/>
            <a:ext cx="10405641" cy="5810491"/>
          </a:xfrm>
        </p:spPr>
        <p:txBody>
          <a:bodyPr>
            <a:normAutofit fontScale="70000" lnSpcReduction="20000"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USER TYPE : customer or creator.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DETAILS: Name , username, email’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ADDRESS :  location , contact information.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PREFERENCES : language, theme ,notification preference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FOOD TYPE : veg and non veg.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CONTACT ME  OR  FOLLOW BUTTON:</a:t>
            </a:r>
          </a:p>
          <a:p>
            <a:pPr marL="0" indent="0">
              <a:buNone/>
            </a:pPr>
            <a:endParaRPr lang="en-IN" sz="2400" dirty="0"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5700" dirty="0">
                <a:solidFill>
                  <a:schemeClr val="tx1"/>
                </a:solidFill>
                <a:latin typeface="Algerian" panose="04020705040A02060702" pitchFamily="82" charset="0"/>
              </a:rPr>
              <a:t>Recipe management:-</a:t>
            </a:r>
            <a:endParaRPr lang="en-IN" sz="96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>
                <a:solidFill>
                  <a:schemeClr val="tx1"/>
                </a:solidFill>
              </a:rPr>
              <a:t>It allows to upload recipe ,image and instruction  and </a:t>
            </a:r>
            <a:r>
              <a:rPr lang="en-IN" sz="3400" dirty="0" err="1">
                <a:solidFill>
                  <a:schemeClr val="tx1"/>
                </a:solidFill>
              </a:rPr>
              <a:t>ingreidients</a:t>
            </a:r>
            <a:endParaRPr lang="en-IN" sz="3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>
                <a:solidFill>
                  <a:schemeClr val="tx1"/>
                </a:solidFill>
              </a:rPr>
              <a:t>Allows to rate the item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>
                <a:solidFill>
                  <a:schemeClr val="tx1"/>
                </a:solidFill>
              </a:rPr>
              <a:t>Shows the preparation time , </a:t>
            </a:r>
            <a:r>
              <a:rPr lang="en-IN" sz="3400" dirty="0" err="1">
                <a:solidFill>
                  <a:schemeClr val="tx1"/>
                </a:solidFill>
              </a:rPr>
              <a:t>reciepe</a:t>
            </a:r>
            <a:r>
              <a:rPr lang="en-IN" sz="3400" dirty="0">
                <a:solidFill>
                  <a:schemeClr val="tx1"/>
                </a:solidFill>
              </a:rPr>
              <a:t> type of the item.</a:t>
            </a:r>
          </a:p>
          <a:p>
            <a:pPr marL="0" indent="0">
              <a:buNone/>
            </a:pPr>
            <a:br>
              <a:rPr lang="en-IN" sz="9600" dirty="0">
                <a:latin typeface="Algerian" panose="04020705040A02060702" pitchFamily="82" charset="0"/>
              </a:rPr>
            </a:br>
            <a:endParaRPr lang="en-IN" sz="63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F368B5F-D929-B520-B4A8-4433D239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D6884F-59DB-41BC-D262-2FB67E6F3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8566" y="0"/>
            <a:ext cx="1714286" cy="17142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86EE88-FCBD-9F20-197E-F9EA99D2422A}"/>
              </a:ext>
            </a:extLst>
          </p:cNvPr>
          <p:cNvSpPr txBox="1"/>
          <p:nvPr/>
        </p:nvSpPr>
        <p:spPr>
          <a:xfrm>
            <a:off x="6595709" y="1930400"/>
            <a:ext cx="1714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84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6BF4991-50D5-6698-6F5E-0C29782C29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480" y="609600"/>
            <a:ext cx="8061960" cy="5638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8C64AC-546E-B22D-7320-89FFBA0DCD8D}"/>
              </a:ext>
            </a:extLst>
          </p:cNvPr>
          <p:cNvSpPr txBox="1"/>
          <p:nvPr/>
        </p:nvSpPr>
        <p:spPr>
          <a:xfrm>
            <a:off x="2087880" y="6386598"/>
            <a:ext cx="4008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ithtwospoons.com/tag/bowl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3851E00-7C81-16D0-6EBE-E204AEE2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D10CDE-3EE5-27CA-F793-EBF79455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72CADA9-3C08-5FFF-2D81-E5FEEBC17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0" y="81023"/>
            <a:ext cx="9077232" cy="64470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0" indent="0">
              <a:buNone/>
            </a:pPr>
            <a:r>
              <a:rPr lang="en-IN" sz="3600" dirty="0">
                <a:latin typeface="Algerian" panose="04020705040A02060702" pitchFamily="82" charset="0"/>
              </a:rPr>
              <a:t>Search and organise:-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Algerian" panose="04020705040A02060702" pitchFamily="82" charset="0"/>
              </a:rPr>
              <a:t> </a:t>
            </a:r>
            <a:r>
              <a:rPr lang="en-IN" sz="2800" dirty="0"/>
              <a:t>search by ingredient , category , </a:t>
            </a:r>
            <a:r>
              <a:rPr lang="en-IN" sz="2800" dirty="0" err="1"/>
              <a:t>cookingyime</a:t>
            </a:r>
            <a:r>
              <a:rPr lang="en-IN" sz="2800" dirty="0"/>
              <a:t> and difficulty,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Saved and favourite food.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Advanced filtering of food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According to your diet plan.</a:t>
            </a:r>
          </a:p>
          <a:p>
            <a:pPr marL="0" indent="0">
              <a:buNone/>
            </a:pPr>
            <a:r>
              <a:rPr lang="en-IN" sz="3600" dirty="0">
                <a:latin typeface="Algerian" panose="04020705040A02060702" pitchFamily="82" charset="0"/>
              </a:rPr>
              <a:t>meal planning:-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Algerian" panose="04020705040A02060702" pitchFamily="82" charset="0"/>
              </a:rPr>
              <a:t> </a:t>
            </a:r>
            <a:r>
              <a:rPr lang="en-IN" sz="3600" dirty="0"/>
              <a:t>weekly planner meal.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auto integrated shopping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Food according to preference.</a:t>
            </a:r>
          </a:p>
          <a:p>
            <a:pPr marL="0" indent="0">
              <a:buNone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endParaRPr lang="en-IN" sz="3600" dirty="0">
              <a:latin typeface="Algerian" panose="04020705040A02060702" pitchFamily="82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1664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B25E149-C99A-0B16-0ABA-2C4C25DE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</a:rPr>
              <a:t>shopping list integration</a:t>
            </a:r>
            <a:br>
              <a:rPr lang="en-IN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EDA80-6968-DCB5-8E1C-5C8EED08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9E3686-9188-C329-1F07-0073C5108EA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334000" y="1235075"/>
            <a:ext cx="6858000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2D19B-A04F-A214-7C2A-043A8FF5F93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899525" y="1828800"/>
            <a:ext cx="3292475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85923E-6974-86B6-0755-BF6923318FF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899525" y="2193925"/>
            <a:ext cx="3292475" cy="2001838"/>
          </a:xfrm>
        </p:spPr>
        <p:txBody>
          <a:bodyPr numCol="1"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087BE7-3C5C-0A13-3EE4-DDA20BA3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63387" y="2613386"/>
            <a:ext cx="4428613" cy="4195763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3E7FC18-13EF-5EE0-9422-E0F6D3900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7387"/>
            <a:ext cx="8596668" cy="4663975"/>
          </a:xfrm>
        </p:spPr>
        <p:txBody>
          <a:bodyPr>
            <a:normAutofit/>
          </a:bodyPr>
          <a:lstStyle/>
          <a:p>
            <a:r>
              <a:rPr lang="en-IN" sz="2400" dirty="0"/>
              <a:t>Auto addition of your fav food item  or required combination with food.</a:t>
            </a:r>
          </a:p>
          <a:p>
            <a:r>
              <a:rPr lang="en-IN" sz="2400" dirty="0"/>
              <a:t>Its totally editable.</a:t>
            </a:r>
          </a:p>
          <a:p>
            <a:r>
              <a:rPr lang="en-IN" sz="2400" dirty="0"/>
              <a:t>Export the added food as the PDF sync with grocery delivery.</a:t>
            </a:r>
          </a:p>
          <a:p>
            <a:pPr marL="0" indent="0">
              <a:buNone/>
            </a:pP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CA21D8-ABFF-8D58-4053-FEE2193C6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331" y="1091878"/>
            <a:ext cx="7322379" cy="55948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6F9C8-BDEB-4965-A184-E8714582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C6E4DF-A13F-A8FD-2395-50CD20F0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4557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  <a:latin typeface="Algerian" panose="04020705040A02060702" pitchFamily="82" charset="0"/>
              </a:rPr>
              <a:t>Prototype:-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16C3B-933B-F324-14D9-44FAA9B2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672" y="1348033"/>
            <a:ext cx="1545996" cy="8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4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2CD6A8-EDAC-6E78-9089-73BC8657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48184" y="-208344"/>
            <a:ext cx="12840183" cy="7066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A6A1A6-154F-D447-F404-268B832937C2}"/>
              </a:ext>
            </a:extLst>
          </p:cNvPr>
          <p:cNvSpPr txBox="1"/>
          <p:nvPr/>
        </p:nvSpPr>
        <p:spPr>
          <a:xfrm>
            <a:off x="185194" y="5538486"/>
            <a:ext cx="8067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4" tooltip="https://creativecommons.org/licenses/by/3.0/"/>
              </a:rPr>
              <a:t>Y</a:t>
            </a:r>
            <a:endParaRPr lang="en-IN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322C-1285-236B-E19C-259481F9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282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</a:rPr>
              <a:t>TECHNICAL AND BUISNESS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A2CD-1AEA-64D7-A884-B710B2E5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8881"/>
            <a:ext cx="8596668" cy="4432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/>
              <a:t> FRONTEND :- VERCEL/ NETLIFY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/>
              <a:t>BACKEND :- AWS EC2/ DIGITAL OCEAN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/>
              <a:t>DATABASE :- MANGO DB/ ATLAS/SQ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/>
              <a:t>CDN FOR IMAGE :- CLOUDING FIXBASE STORAGE.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2E159-B279-FCD8-1212-D13D1CB7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4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3025-304A-E642-DC04-8DF735B3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 AND FUTURE SCOPE.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8BF8-FE07-4487-0341-EF85D4DF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203"/>
            <a:ext cx="8596668" cy="4305159"/>
          </a:xfrm>
        </p:spPr>
        <p:txBody>
          <a:bodyPr/>
          <a:lstStyle/>
          <a:p>
            <a:r>
              <a:rPr lang="en-IN" sz="2400" dirty="0"/>
              <a:t>The interaction procedure of user and  the  online application can be further more improved to make it interactive and user friendly.</a:t>
            </a:r>
          </a:p>
          <a:p>
            <a:endParaRPr lang="en-IN" sz="2400" dirty="0"/>
          </a:p>
          <a:p>
            <a:r>
              <a:rPr lang="en-IN" sz="2400" dirty="0"/>
              <a:t>One of the major problem, currently we can not provide online transaction.</a:t>
            </a:r>
          </a:p>
          <a:p>
            <a:r>
              <a:rPr lang="en-IN" sz="2400" dirty="0"/>
              <a:t>We are trying to upgrade it into a advanced cryptography secured system with convenient interface so that more users can be attracted. We think more flexibility and interactive features can make it more bigger.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940D1-74AF-5DA0-9FC8-9BCB6A8A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6916"/>
      </p:ext>
    </p:extLst>
  </p:cSld>
  <p:clrMapOvr>
    <a:masterClrMapping/>
  </p:clrMapOvr>
</p:sld>
</file>

<file path=ppt/theme/theme1.xml><?xml version="1.0" encoding="utf-8"?>
<a:theme xmlns:a="http://schemas.openxmlformats.org/drawingml/2006/main" name="Recipe Book">
  <a:themeElements>
    <a:clrScheme name="Recipe Book">
      <a:dk1>
        <a:srgbClr val="000000"/>
      </a:dk1>
      <a:lt1>
        <a:srgbClr val="FFFFFF"/>
      </a:lt1>
      <a:dk2>
        <a:srgbClr val="533103"/>
      </a:dk2>
      <a:lt2>
        <a:srgbClr val="EFEDEB"/>
      </a:lt2>
      <a:accent1>
        <a:srgbClr val="803386"/>
      </a:accent1>
      <a:accent2>
        <a:srgbClr val="506601"/>
      </a:accent2>
      <a:accent3>
        <a:srgbClr val="CCD737"/>
      </a:accent3>
      <a:accent4>
        <a:srgbClr val="FEB02E"/>
      </a:accent4>
      <a:accent5>
        <a:srgbClr val="D9386C"/>
      </a:accent5>
      <a:accent6>
        <a:srgbClr val="BA5506"/>
      </a:accent6>
      <a:hlink>
        <a:srgbClr val="467886"/>
      </a:hlink>
      <a:folHlink>
        <a:srgbClr val="96607D"/>
      </a:folHlink>
    </a:clrScheme>
    <a:fontScheme name="Custom 30">
      <a:majorFont>
        <a:latin typeface="Avenir Next LT Pro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533498_Win32_SL_V4" id="{7EC56A2A-540B-489A-B065-A4FCC872C513}" vid="{64210924-CB36-4598-9073-6E797898227C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5619AA-2BEA-4051-A87B-B907D5106A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0CDEC42-496C-4380-AC07-73E97C678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D5E752-B2F1-4657-A117-C693330BA2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Recipe book</Template>
  <TotalTime>259</TotalTime>
  <Words>447</Words>
  <Application>Microsoft Office PowerPoint</Application>
  <PresentationFormat>Widescreen</PresentationFormat>
  <Paragraphs>87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Algerian</vt:lpstr>
      <vt:lpstr>Arial</vt:lpstr>
      <vt:lpstr>Arial Black</vt:lpstr>
      <vt:lpstr>Avenir Next LT Pro</vt:lpstr>
      <vt:lpstr>Bookman Old Style</vt:lpstr>
      <vt:lpstr>Bradley Hand ITC</vt:lpstr>
      <vt:lpstr>Calibri</vt:lpstr>
      <vt:lpstr>Franklin Gothic Book</vt:lpstr>
      <vt:lpstr>Franklin Gothic Medium</vt:lpstr>
      <vt:lpstr>Trebuchet MS</vt:lpstr>
      <vt:lpstr>Wingdings</vt:lpstr>
      <vt:lpstr>Wingdings 3</vt:lpstr>
      <vt:lpstr>Recipe Book</vt:lpstr>
      <vt:lpstr>Facet</vt:lpstr>
      <vt:lpstr>TEAM : THE BRAINIACS</vt:lpstr>
      <vt:lpstr>PROBLEM STATEMENT:-</vt:lpstr>
      <vt:lpstr>Flavour flash:-    This is a website to a streamline the cooking process by providing a proper guideline to those who present a web application for users to browse, and contribute their own recipes also provides a platform where any users who like to cook can explore others recipes and post sharetheir own recipes.   </vt:lpstr>
      <vt:lpstr>USER PROFILE:</vt:lpstr>
      <vt:lpstr> </vt:lpstr>
      <vt:lpstr>shopping list integration  </vt:lpstr>
      <vt:lpstr>Prototype:-</vt:lpstr>
      <vt:lpstr>TECHNICAL AND BUISNESS FEASIBILITY</vt:lpstr>
      <vt:lpstr>CONCLUSION AND FUTURE SCOPE.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Abhimanyu Kumar</dc:creator>
  <cp:lastModifiedBy>aditya raj</cp:lastModifiedBy>
  <cp:revision>2</cp:revision>
  <dcterms:created xsi:type="dcterms:W3CDTF">2025-03-21T09:53:45Z</dcterms:created>
  <dcterms:modified xsi:type="dcterms:W3CDTF">2025-03-22T03:14:50Z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