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71" r:id="rId7"/>
    <p:sldId id="260" r:id="rId8"/>
    <p:sldId id="262" r:id="rId9"/>
    <p:sldId id="263" r:id="rId10"/>
    <p:sldId id="269" r:id="rId11"/>
    <p:sldId id="270" r:id="rId12"/>
    <p:sldId id="265" r:id="rId13"/>
    <p:sldId id="267" r:id="rId14"/>
    <p:sldId id="268" r:id="rId15"/>
    <p:sldId id="266" r:id="rId1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MX" dirty="0"/>
            <a:t>Cargo: </a:t>
          </a:r>
          <a:r>
            <a:rPr lang="es-CL" dirty="0"/>
            <a:t>equipo desarrollo</a:t>
          </a:r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CL" dirty="0"/>
            <a:t>Maximiliano Aedo	</a:t>
          </a:r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99FF0D0F-282A-4030-9AF5-3B7621881539}">
      <dgm:prSet phldrT="[Texto]"/>
      <dgm:spPr/>
      <dgm:t>
        <a:bodyPr/>
        <a:lstStyle/>
        <a:p>
          <a:r>
            <a:rPr lang="es-CL" dirty="0" err="1"/>
            <a:t>Jasson</a:t>
          </a:r>
          <a:r>
            <a:rPr lang="es-CL" dirty="0"/>
            <a:t> Guerra</a:t>
          </a:r>
        </a:p>
      </dgm:t>
    </dgm:pt>
    <dgm:pt modelId="{A86F315C-C500-49D7-B443-1D58BD48589A}" type="parTrans" cxnId="{4FE7AF63-70AC-4ED4-8BFB-DCB2408F3318}">
      <dgm:prSet/>
      <dgm:spPr/>
      <dgm:t>
        <a:bodyPr/>
        <a:lstStyle/>
        <a:p>
          <a:endParaRPr lang="es-CL"/>
        </a:p>
      </dgm:t>
    </dgm:pt>
    <dgm:pt modelId="{1CCC8D2D-CD28-4814-B055-28ABD65CA276}" type="sibTrans" cxnId="{4FE7AF63-70AC-4ED4-8BFB-DCB2408F3318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MX" dirty="0"/>
            <a:t>Funciones desempeñadas: </a:t>
          </a:r>
          <a:r>
            <a:rPr lang="es-CL" dirty="0"/>
            <a:t>Desarrollar, Implementar, Asegurar.</a:t>
          </a:r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A2BD12B5-7AB5-4859-B57E-1E77C0ED35DF}">
      <dgm:prSet phldrT="[Texto]"/>
      <dgm:spPr/>
      <dgm:t>
        <a:bodyPr/>
        <a:lstStyle/>
        <a:p>
          <a:r>
            <a:rPr lang="es-MX" dirty="0"/>
            <a:t>Cargo: </a:t>
          </a:r>
          <a:r>
            <a:rPr lang="es-CL" dirty="0"/>
            <a:t>equipo desarrollo</a:t>
          </a:r>
        </a:p>
      </dgm:t>
    </dgm:pt>
    <dgm:pt modelId="{35EEEEB1-B116-40C6-8142-8F938AF38B0B}" type="sibTrans" cxnId="{D5771F2D-99A4-4884-A896-FA1E2DEFDD88}">
      <dgm:prSet/>
      <dgm:spPr/>
      <dgm:t>
        <a:bodyPr/>
        <a:lstStyle/>
        <a:p>
          <a:endParaRPr lang="es-CL"/>
        </a:p>
      </dgm:t>
    </dgm:pt>
    <dgm:pt modelId="{AC7F7F07-A811-4CCD-BBFE-DAA4D1F5EE40}" type="parTrans" cxnId="{D5771F2D-99A4-4884-A896-FA1E2DEFDD88}">
      <dgm:prSet/>
      <dgm:spPr/>
      <dgm:t>
        <a:bodyPr/>
        <a:lstStyle/>
        <a:p>
          <a:endParaRPr lang="es-CL"/>
        </a:p>
      </dgm:t>
    </dgm:pt>
    <dgm:pt modelId="{D546635F-000B-49DF-BB26-293CCA777400}">
      <dgm:prSet phldrT="[Texto]"/>
      <dgm:spPr/>
      <dgm:t>
        <a:bodyPr/>
        <a:lstStyle/>
        <a:p>
          <a:r>
            <a:rPr lang="es-MX" dirty="0"/>
            <a:t>Funciones desempeñadas: Diseñar, Desarrollar, Asegurar.</a:t>
          </a:r>
          <a:endParaRPr lang="es-CL" dirty="0"/>
        </a:p>
      </dgm:t>
    </dgm:pt>
    <dgm:pt modelId="{B01A0825-9EDF-4B9A-B345-1B486D914AD4}" type="sibTrans" cxnId="{AC0A7FF3-EEC4-470A-823E-BF7AF1556A99}">
      <dgm:prSet/>
      <dgm:spPr/>
      <dgm:t>
        <a:bodyPr/>
        <a:lstStyle/>
        <a:p>
          <a:endParaRPr lang="es-CL"/>
        </a:p>
      </dgm:t>
    </dgm:pt>
    <dgm:pt modelId="{5437D343-BECF-4620-B6C7-7088D8BBD91B}" type="parTrans" cxnId="{AC0A7FF3-EEC4-470A-823E-BF7AF1556A99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MX" dirty="0"/>
            <a:t>Cargo: S</a:t>
          </a:r>
          <a:r>
            <a:rPr lang="es-CL" dirty="0" err="1"/>
            <a:t>crum</a:t>
          </a:r>
          <a:r>
            <a:rPr lang="es-CL" dirty="0"/>
            <a:t> Master</a:t>
          </a:r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MX" dirty="0"/>
            <a:t>Funciones desempeñadas: Crear, Elaborar, Asegurar</a:t>
          </a:r>
          <a:endParaRPr lang="es-CL" dirty="0"/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8659C271-9133-4D95-AEF7-8489D6E263DC}">
      <dgm:prSet phldrT="[Texto]"/>
      <dgm:spPr/>
      <dgm:t>
        <a:bodyPr/>
        <a:lstStyle/>
        <a:p>
          <a:r>
            <a:rPr lang="es-MX" dirty="0"/>
            <a:t>Cargo: </a:t>
          </a:r>
          <a:r>
            <a:rPr lang="es-MX" dirty="0" err="1"/>
            <a:t>Product</a:t>
          </a:r>
          <a:r>
            <a:rPr lang="es-MX" dirty="0"/>
            <a:t> </a:t>
          </a:r>
          <a:r>
            <a:rPr lang="es-MX" dirty="0" err="1"/>
            <a:t>Owner</a:t>
          </a:r>
          <a:endParaRPr lang="es-CL" dirty="0"/>
        </a:p>
      </dgm:t>
    </dgm:pt>
    <dgm:pt modelId="{0E0E5E3D-0749-4708-AD6C-62369634A2C0}" type="parTrans" cxnId="{96F2EAD3-5DCA-4F36-B779-A3647680DF1F}">
      <dgm:prSet/>
      <dgm:spPr/>
      <dgm:t>
        <a:bodyPr/>
        <a:lstStyle/>
        <a:p>
          <a:endParaRPr lang="es-CL"/>
        </a:p>
      </dgm:t>
    </dgm:pt>
    <dgm:pt modelId="{ADF85FAD-75B6-46BC-8E50-28C45D9B50DA}" type="sibTrans" cxnId="{96F2EAD3-5DCA-4F36-B779-A3647680DF1F}">
      <dgm:prSet/>
      <dgm:spPr/>
      <dgm:t>
        <a:bodyPr/>
        <a:lstStyle/>
        <a:p>
          <a:endParaRPr lang="es-CL"/>
        </a:p>
      </dgm:t>
    </dgm:pt>
    <dgm:pt modelId="{7E8D23B3-88A8-4877-9D2C-AC20B2EC85AB}">
      <dgm:prSet phldrT="[Texto]"/>
      <dgm:spPr/>
      <dgm:t>
        <a:bodyPr/>
        <a:lstStyle/>
        <a:p>
          <a:r>
            <a:rPr lang="es-MX" dirty="0"/>
            <a:t>Funciones desempeñadas: </a:t>
          </a:r>
          <a:r>
            <a:rPr lang="es-CL" dirty="0"/>
            <a:t>Desarrollar, Implementar, Asegurar.</a:t>
          </a:r>
        </a:p>
      </dgm:t>
    </dgm:pt>
    <dgm:pt modelId="{887FB020-2920-40DA-B846-27CCE6947987}" type="parTrans" cxnId="{26735EA6-648E-4BDF-AE5E-EB2CC52A189A}">
      <dgm:prSet/>
      <dgm:spPr/>
      <dgm:t>
        <a:bodyPr/>
        <a:lstStyle/>
        <a:p>
          <a:endParaRPr lang="es-CL"/>
        </a:p>
      </dgm:t>
    </dgm:pt>
    <dgm:pt modelId="{39283D4A-0AAC-4064-AF5B-9EEA3F290DBC}" type="sibTrans" cxnId="{26735EA6-648E-4BDF-AE5E-EB2CC52A189A}">
      <dgm:prSet/>
      <dgm:spPr/>
      <dgm:t>
        <a:bodyPr/>
        <a:lstStyle/>
        <a:p>
          <a:endParaRPr lang="es-CL"/>
        </a:p>
      </dgm:t>
    </dgm:pt>
    <dgm:pt modelId="{A7F10006-5362-4940-A771-4BC8813CC45D}">
      <dgm:prSet phldrT="[Texto]"/>
      <dgm:spPr/>
      <dgm:t>
        <a:bodyPr/>
        <a:lstStyle/>
        <a:p>
          <a:r>
            <a:rPr lang="es-CL" dirty="0"/>
            <a:t>Ivan Aguilera</a:t>
          </a:r>
        </a:p>
      </dgm:t>
    </dgm:pt>
    <dgm:pt modelId="{30AD4678-2396-4108-805A-46E3F94EA351}" type="parTrans" cxnId="{FDEB8A68-42C1-4AE7-A317-F7DA48F16E0D}">
      <dgm:prSet/>
      <dgm:spPr/>
      <dgm:t>
        <a:bodyPr/>
        <a:lstStyle/>
        <a:p>
          <a:endParaRPr lang="es-CL"/>
        </a:p>
      </dgm:t>
    </dgm:pt>
    <dgm:pt modelId="{AD9DFEB5-A2C5-4EBB-AC3D-7EA7E4BCEB35}" type="sibTrans" cxnId="{FDEB8A68-42C1-4AE7-A317-F7DA48F16E0D}">
      <dgm:prSet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CL" dirty="0"/>
            <a:t>Maximiliano Aedo</a:t>
          </a:r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4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4"/>
      <dgm:spPr/>
    </dgm:pt>
    <dgm:pt modelId="{52D125D2-FCA7-4A2D-AB39-B6BD54F251F2}" type="pres">
      <dgm:prSet presAssocID="{78BFB295-8F5D-4286-B72B-79142F8F0E13}" presName="text" presStyleLbl="node1" presStyleIdx="0" presStyleCnt="4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B5C1C349-B51B-40BD-B03F-DD3DB8933F1D}" type="pres">
      <dgm:prSet presAssocID="{A7F10006-5362-4940-A771-4BC8813CC45D}" presName="comp" presStyleCnt="0"/>
      <dgm:spPr/>
    </dgm:pt>
    <dgm:pt modelId="{7BE139D2-DC4D-45B2-9000-A3B95BA666F1}" type="pres">
      <dgm:prSet presAssocID="{A7F10006-5362-4940-A771-4BC8813CC45D}" presName="box" presStyleLbl="node1" presStyleIdx="1" presStyleCnt="4"/>
      <dgm:spPr/>
    </dgm:pt>
    <dgm:pt modelId="{808F7C9B-7171-4EEE-8295-11EBC5892A8A}" type="pres">
      <dgm:prSet presAssocID="{A7F10006-5362-4940-A771-4BC8813CC45D}" presName="img" presStyleLbl="fgImgPlace1" presStyleIdx="1" presStyleCnt="4"/>
      <dgm:spPr/>
    </dgm:pt>
    <dgm:pt modelId="{0E3EDBF4-EADE-48F4-B3A7-08B384A0E090}" type="pres">
      <dgm:prSet presAssocID="{A7F10006-5362-4940-A771-4BC8813CC45D}" presName="text" presStyleLbl="node1" presStyleIdx="1" presStyleCnt="4">
        <dgm:presLayoutVars>
          <dgm:bulletEnabled val="1"/>
        </dgm:presLayoutVars>
      </dgm:prSet>
      <dgm:spPr/>
    </dgm:pt>
    <dgm:pt modelId="{878E2D05-788F-427F-9993-DD7282327828}" type="pres">
      <dgm:prSet presAssocID="{AD9DFEB5-A2C5-4EBB-AC3D-7EA7E4BCEB35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2" presStyleCnt="4"/>
      <dgm:spPr/>
    </dgm:pt>
    <dgm:pt modelId="{3F97C059-D720-4D48-953F-B84D04D0BF79}" type="pres">
      <dgm:prSet presAssocID="{02A34BC0-F8BA-4A89-87A4-4F20079DFD06}" presName="img" presStyleLbl="fgImgPlace1" presStyleIdx="2" presStyleCnt="4"/>
      <dgm:spPr/>
    </dgm:pt>
    <dgm:pt modelId="{CFFDF23F-D296-4CDF-8EE4-8A672559E207}" type="pres">
      <dgm:prSet presAssocID="{02A34BC0-F8BA-4A89-87A4-4F20079DFD06}" presName="text" presStyleLbl="node1" presStyleIdx="2" presStyleCnt="4">
        <dgm:presLayoutVars>
          <dgm:bulletEnabled val="1"/>
        </dgm:presLayoutVars>
      </dgm:prSet>
      <dgm:spPr/>
    </dgm:pt>
    <dgm:pt modelId="{40453781-DACE-4118-ADC4-2B966E9374E5}" type="pres">
      <dgm:prSet presAssocID="{44AB630E-CD8B-4223-9F51-5EEE4E054B0A}" presName="spacer" presStyleCnt="0"/>
      <dgm:spPr/>
    </dgm:pt>
    <dgm:pt modelId="{536722F8-2BA5-41A1-87DF-BBB1AF7DCA80}" type="pres">
      <dgm:prSet presAssocID="{99FF0D0F-282A-4030-9AF5-3B7621881539}" presName="comp" presStyleCnt="0"/>
      <dgm:spPr/>
    </dgm:pt>
    <dgm:pt modelId="{F36F4ED1-B414-46B8-A8C5-C0FB11F5CFBC}" type="pres">
      <dgm:prSet presAssocID="{99FF0D0F-282A-4030-9AF5-3B7621881539}" presName="box" presStyleLbl="node1" presStyleIdx="3" presStyleCnt="4"/>
      <dgm:spPr/>
    </dgm:pt>
    <dgm:pt modelId="{7C6A764B-C67C-494C-B90E-7B3C3DDE54A4}" type="pres">
      <dgm:prSet presAssocID="{99FF0D0F-282A-4030-9AF5-3B7621881539}" presName="img" presStyleLbl="fgImgPlace1" presStyleIdx="3" presStyleCnt="4"/>
      <dgm:spPr/>
    </dgm:pt>
    <dgm:pt modelId="{0E12AD21-08CC-4736-A269-DD5234F9D874}" type="pres">
      <dgm:prSet presAssocID="{99FF0D0F-282A-4030-9AF5-3B7621881539}" presName="text" presStyleLbl="node1" presStyleIdx="3" presStyleCnt="4">
        <dgm:presLayoutVars>
          <dgm:bulletEnabled val="1"/>
        </dgm:presLayoutVars>
      </dgm:prSet>
      <dgm:spPr/>
    </dgm:pt>
  </dgm:ptLst>
  <dgm:cxnLst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D5771F2D-99A4-4884-A896-FA1E2DEFDD88}" srcId="{99FF0D0F-282A-4030-9AF5-3B7621881539}" destId="{A2BD12B5-7AB5-4859-B57E-1E77C0ED35DF}" srcOrd="0" destOrd="0" parTransId="{AC7F7F07-A811-4CCD-BBFE-DAA4D1F5EE40}" sibTransId="{35EEEEB1-B116-40C6-8142-8F938AF38B0B}"/>
    <dgm:cxn modelId="{E4A8732D-F5E5-4F3C-9BB8-FE5F482C1A58}" type="presOf" srcId="{A7F10006-5362-4940-A771-4BC8813CC45D}" destId="{0E3EDBF4-EADE-48F4-B3A7-08B384A0E090}" srcOrd="1" destOrd="0" presId="urn:microsoft.com/office/officeart/2005/8/layout/vList4"/>
    <dgm:cxn modelId="{3A21ED2D-BFFE-4942-BD04-AB5B9DC419E5}" type="presOf" srcId="{99FF0D0F-282A-4030-9AF5-3B7621881539}" destId="{F36F4ED1-B414-46B8-A8C5-C0FB11F5CFBC}" srcOrd="0" destOrd="0" presId="urn:microsoft.com/office/officeart/2005/8/layout/vList4"/>
    <dgm:cxn modelId="{D0F05A2E-66D4-49C3-BC45-68DE615CAE52}" type="presOf" srcId="{2E221207-005F-49CB-81E1-6D036D64322B}" destId="{0E3EDBF4-EADE-48F4-B3A7-08B384A0E090}" srcOrd="1" destOrd="2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A7F10006-5362-4940-A771-4BC8813CC45D}" destId="{D868444B-AE34-4422-A6A5-1F7D392D0C20}" srcOrd="0" destOrd="0" parTransId="{7DB88D83-6C3A-48C1-8CAD-0D11C3BEC35C}" sibTransId="{74B9B1A5-94EB-40A9-BFF2-678501068FB8}"/>
    <dgm:cxn modelId="{040FC75B-63D6-4205-A996-7A824AA266CE}" type="presOf" srcId="{A2BD12B5-7AB5-4859-B57E-1E77C0ED35DF}" destId="{0E12AD21-08CC-4736-A269-DD5234F9D874}" srcOrd="1" destOrd="1" presId="urn:microsoft.com/office/officeart/2005/8/layout/vList4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4FE7AF63-70AC-4ED4-8BFB-DCB2408F3318}" srcId="{BE45140C-C326-4DAA-A267-498AD5117D68}" destId="{99FF0D0F-282A-4030-9AF5-3B7621881539}" srcOrd="3" destOrd="0" parTransId="{A86F315C-C500-49D7-B443-1D58BD48589A}" sibTransId="{1CCC8D2D-CD28-4814-B055-28ABD65CA276}"/>
    <dgm:cxn modelId="{FDEB8A68-42C1-4AE7-A317-F7DA48F16E0D}" srcId="{BE45140C-C326-4DAA-A267-498AD5117D68}" destId="{A7F10006-5362-4940-A771-4BC8813CC45D}" srcOrd="1" destOrd="0" parTransId="{30AD4678-2396-4108-805A-46E3F94EA351}" sibTransId="{AD9DFEB5-A2C5-4EBB-AC3D-7EA7E4BCEB35}"/>
    <dgm:cxn modelId="{0C38CF68-266A-4A91-B89D-2578E232FCE0}" type="presOf" srcId="{7E8D23B3-88A8-4877-9D2C-AC20B2EC85AB}" destId="{52D125D2-FCA7-4A2D-AB39-B6BD54F251F2}" srcOrd="1" destOrd="2" presId="urn:microsoft.com/office/officeart/2005/8/layout/vList4"/>
    <dgm:cxn modelId="{3F2A6752-A5BB-4F63-B720-93C45E0B4F56}" type="presOf" srcId="{D546635F-000B-49DF-BB26-293CCA777400}" destId="{F36F4ED1-B414-46B8-A8C5-C0FB11F5CFBC}" srcOrd="0" destOrd="2" presId="urn:microsoft.com/office/officeart/2005/8/layout/vList4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B1334F59-DF6B-40B4-91E9-2A5178DB2316}" type="presOf" srcId="{D868444B-AE34-4422-A6A5-1F7D392D0C20}" destId="{0E3EDBF4-EADE-48F4-B3A7-08B384A0E090}" srcOrd="1" destOrd="1" presId="urn:microsoft.com/office/officeart/2005/8/layout/vList4"/>
    <dgm:cxn modelId="{0E2AE979-A66C-4CEC-BFF4-5B28BB7CD9EA}" srcId="{BE45140C-C326-4DAA-A267-498AD5117D68}" destId="{02A34BC0-F8BA-4A89-87A4-4F20079DFD06}" srcOrd="2" destOrd="0" parTransId="{9ADB496F-2DB6-4F16-8C91-2EB9CDF5F2F2}" sibTransId="{44AB630E-CD8B-4223-9F51-5EEE4E054B0A}"/>
    <dgm:cxn modelId="{9C02F582-028D-4100-A0C8-1A566EE09233}" type="presOf" srcId="{8659C271-9133-4D95-AEF7-8489D6E263DC}" destId="{52D125D2-FCA7-4A2D-AB39-B6BD54F251F2}" srcOrd="1" destOrd="1" presId="urn:microsoft.com/office/officeart/2005/8/layout/vList4"/>
    <dgm:cxn modelId="{9B582889-522D-40BD-AD8E-B217FAC2A816}" type="presOf" srcId="{8659C271-9133-4D95-AEF7-8489D6E263DC}" destId="{54FC4CB6-0791-48D3-B2C5-2E99B8AFCFF7}" srcOrd="0" destOrd="1" presId="urn:microsoft.com/office/officeart/2005/8/layout/vList4"/>
    <dgm:cxn modelId="{7B48AB90-1E1F-45C6-8D6D-5FC379FF85A4}" type="presOf" srcId="{7E8D23B3-88A8-4877-9D2C-AC20B2EC85AB}" destId="{54FC4CB6-0791-48D3-B2C5-2E99B8AFCFF7}" srcOrd="0" destOrd="2" presId="urn:microsoft.com/office/officeart/2005/8/layout/vList4"/>
    <dgm:cxn modelId="{B0A62894-E2A3-4E6C-9335-10454A70EC54}" type="presOf" srcId="{A7F10006-5362-4940-A771-4BC8813CC45D}" destId="{7BE139D2-DC4D-45B2-9000-A3B95BA666F1}" srcOrd="0" destOrd="0" presId="urn:microsoft.com/office/officeart/2005/8/layout/vList4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FBEF4C9A-E5D4-462C-B35F-96C87426BEAB}" type="presOf" srcId="{A2BD12B5-7AB5-4859-B57E-1E77C0ED35DF}" destId="{F36F4ED1-B414-46B8-A8C5-C0FB11F5CFBC}" srcOrd="0" destOrd="1" presId="urn:microsoft.com/office/officeart/2005/8/layout/vList4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26735EA6-648E-4BDF-AE5E-EB2CC52A189A}" srcId="{78BFB295-8F5D-4286-B72B-79142F8F0E13}" destId="{7E8D23B3-88A8-4877-9D2C-AC20B2EC85AB}" srcOrd="1" destOrd="0" parTransId="{887FB020-2920-40DA-B846-27CCE6947987}" sibTransId="{39283D4A-0AAC-4064-AF5B-9EEA3F290DBC}"/>
    <dgm:cxn modelId="{67DE09B5-392E-4661-A7AE-A0572D63DA68}" type="presOf" srcId="{99FF0D0F-282A-4030-9AF5-3B7621881539}" destId="{0E12AD21-08CC-4736-A269-DD5234F9D874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1C3272C9-C630-4D60-B76B-138907BB4D41}" srcId="{A7F10006-5362-4940-A771-4BC8813CC45D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D1C04ECF-982A-425F-B2B1-9CF15BCEB83B}" type="presOf" srcId="{D546635F-000B-49DF-BB26-293CCA777400}" destId="{0E12AD21-08CC-4736-A269-DD5234F9D874}" srcOrd="1" destOrd="2" presId="urn:microsoft.com/office/officeart/2005/8/layout/vList4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96F2EAD3-5DCA-4F36-B779-A3647680DF1F}" srcId="{78BFB295-8F5D-4286-B72B-79142F8F0E13}" destId="{8659C271-9133-4D95-AEF7-8489D6E263DC}" srcOrd="0" destOrd="0" parTransId="{0E0E5E3D-0749-4708-AD6C-62369634A2C0}" sibTransId="{ADF85FAD-75B6-46BC-8E50-28C45D9B50DA}"/>
    <dgm:cxn modelId="{0CE918ED-4C94-4F97-9779-4D856F03A8C2}" type="presOf" srcId="{2E221207-005F-49CB-81E1-6D036D64322B}" destId="{7BE139D2-DC4D-45B2-9000-A3B95BA666F1}" srcOrd="0" destOrd="2" presId="urn:microsoft.com/office/officeart/2005/8/layout/vList4"/>
    <dgm:cxn modelId="{F6E630EE-EB31-4641-86B8-07546FF26087}" type="presOf" srcId="{D868444B-AE34-4422-A6A5-1F7D392D0C20}" destId="{7BE139D2-DC4D-45B2-9000-A3B95BA666F1}" srcOrd="0" destOrd="1" presId="urn:microsoft.com/office/officeart/2005/8/layout/vList4"/>
    <dgm:cxn modelId="{AC0A7FF3-EEC4-470A-823E-BF7AF1556A99}" srcId="{99FF0D0F-282A-4030-9AF5-3B7621881539}" destId="{D546635F-000B-49DF-BB26-293CCA777400}" srcOrd="1" destOrd="0" parTransId="{5437D343-BECF-4620-B6C7-7088D8BBD91B}" sibTransId="{B01A0825-9EDF-4B9A-B345-1B486D914AD4}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B7E4B799-5E96-47B4-93A4-ED1967E3EB1F}" type="presParOf" srcId="{6E1E561E-88C1-49C6-A3F7-DE4B9AD43273}" destId="{B5C1C349-B51B-40BD-B03F-DD3DB8933F1D}" srcOrd="2" destOrd="0" presId="urn:microsoft.com/office/officeart/2005/8/layout/vList4"/>
    <dgm:cxn modelId="{B3A4AD8E-F497-40B6-9B34-480D9EC482D0}" type="presParOf" srcId="{B5C1C349-B51B-40BD-B03F-DD3DB8933F1D}" destId="{7BE139D2-DC4D-45B2-9000-A3B95BA666F1}" srcOrd="0" destOrd="0" presId="urn:microsoft.com/office/officeart/2005/8/layout/vList4"/>
    <dgm:cxn modelId="{DA3BC709-7AE3-4157-81AB-74A5F3F56CB5}" type="presParOf" srcId="{B5C1C349-B51B-40BD-B03F-DD3DB8933F1D}" destId="{808F7C9B-7171-4EEE-8295-11EBC5892A8A}" srcOrd="1" destOrd="0" presId="urn:microsoft.com/office/officeart/2005/8/layout/vList4"/>
    <dgm:cxn modelId="{CC31F171-F5B7-4DD5-8CF1-C39482AA1D1F}" type="presParOf" srcId="{B5C1C349-B51B-40BD-B03F-DD3DB8933F1D}" destId="{0E3EDBF4-EADE-48F4-B3A7-08B384A0E090}" srcOrd="2" destOrd="0" presId="urn:microsoft.com/office/officeart/2005/8/layout/vList4"/>
    <dgm:cxn modelId="{B81ABB84-4B7F-428B-B3C0-9B9DD515E469}" type="presParOf" srcId="{6E1E561E-88C1-49C6-A3F7-DE4B9AD43273}" destId="{878E2D05-788F-427F-9993-DD7282327828}" srcOrd="3" destOrd="0" presId="urn:microsoft.com/office/officeart/2005/8/layout/vList4"/>
    <dgm:cxn modelId="{158F6488-FF9D-4053-8FD1-E0DD5F22ECAD}" type="presParOf" srcId="{6E1E561E-88C1-49C6-A3F7-DE4B9AD43273}" destId="{41A67AC8-1DD7-4AB7-96A3-87B24035E3FA}" srcOrd="4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  <dgm:cxn modelId="{C9CD1524-D5D2-47DD-A731-469F83B73691}" type="presParOf" srcId="{6E1E561E-88C1-49C6-A3F7-DE4B9AD43273}" destId="{40453781-DACE-4118-ADC4-2B966E9374E5}" srcOrd="5" destOrd="0" presId="urn:microsoft.com/office/officeart/2005/8/layout/vList4"/>
    <dgm:cxn modelId="{D2619F68-F71E-4DB7-B3E4-C0C69EDAA7FE}" type="presParOf" srcId="{6E1E561E-88C1-49C6-A3F7-DE4B9AD43273}" destId="{536722F8-2BA5-41A1-87DF-BBB1AF7DCA80}" srcOrd="6" destOrd="0" presId="urn:microsoft.com/office/officeart/2005/8/layout/vList4"/>
    <dgm:cxn modelId="{AFABECF8-EB39-4A9E-BB52-4A457A2CDD0A}" type="presParOf" srcId="{536722F8-2BA5-41A1-87DF-BBB1AF7DCA80}" destId="{F36F4ED1-B414-46B8-A8C5-C0FB11F5CFBC}" srcOrd="0" destOrd="0" presId="urn:microsoft.com/office/officeart/2005/8/layout/vList4"/>
    <dgm:cxn modelId="{F3A74078-C1EC-4C6F-B1ED-565182E04087}" type="presParOf" srcId="{536722F8-2BA5-41A1-87DF-BBB1AF7DCA80}" destId="{7C6A764B-C67C-494C-B90E-7B3C3DDE54A4}" srcOrd="1" destOrd="0" presId="urn:microsoft.com/office/officeart/2005/8/layout/vList4"/>
    <dgm:cxn modelId="{1973AF99-46F9-4317-B911-25815C189087}" type="presParOf" srcId="{536722F8-2BA5-41A1-87DF-BBB1AF7DCA80}" destId="{0E12AD21-08CC-4736-A269-DD5234F9D87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8209063" cy="12193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dirty="0"/>
            <a:t>Maximiliano Aedo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Cargo: </a:t>
          </a:r>
          <a:r>
            <a:rPr lang="es-MX" sz="1800" kern="1200" dirty="0" err="1"/>
            <a:t>Product</a:t>
          </a:r>
          <a:r>
            <a:rPr lang="es-MX" sz="1800" kern="1200" dirty="0"/>
            <a:t> </a:t>
          </a:r>
          <a:r>
            <a:rPr lang="es-MX" sz="1800" kern="1200" dirty="0" err="1"/>
            <a:t>Owner</a:t>
          </a:r>
          <a:endParaRPr lang="es-CL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Funciones desempeñadas: </a:t>
          </a:r>
          <a:r>
            <a:rPr lang="es-CL" sz="1800" kern="1200" dirty="0"/>
            <a:t>Desarrollar, Implementar, Asegurar.</a:t>
          </a:r>
        </a:p>
      </dsp:txBody>
      <dsp:txXfrm>
        <a:off x="1763743" y="0"/>
        <a:ext cx="6445319" cy="1219306"/>
      </dsp:txXfrm>
    </dsp:sp>
    <dsp:sp modelId="{9A7E2690-DE9C-4572-9BE5-B8C9A3B8BBB3}">
      <dsp:nvSpPr>
        <dsp:cNvPr id="0" name=""/>
        <dsp:cNvSpPr/>
      </dsp:nvSpPr>
      <dsp:spPr>
        <a:xfrm>
          <a:off x="121930" y="121930"/>
          <a:ext cx="1641812" cy="975445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BE139D2-DC4D-45B2-9000-A3B95BA666F1}">
      <dsp:nvSpPr>
        <dsp:cNvPr id="0" name=""/>
        <dsp:cNvSpPr/>
      </dsp:nvSpPr>
      <dsp:spPr>
        <a:xfrm>
          <a:off x="0" y="1341237"/>
          <a:ext cx="8209063" cy="12193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dirty="0"/>
            <a:t>Ivan Aguilera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Cargo: </a:t>
          </a:r>
          <a:r>
            <a:rPr lang="es-CL" sz="1800" kern="1200" dirty="0"/>
            <a:t>equipo desarrollo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Funciones desempeñadas: </a:t>
          </a:r>
          <a:r>
            <a:rPr lang="es-CL" sz="1800" kern="1200" dirty="0"/>
            <a:t>Desarrollar, Implementar, Asegurar.</a:t>
          </a:r>
        </a:p>
      </dsp:txBody>
      <dsp:txXfrm>
        <a:off x="1763743" y="1341237"/>
        <a:ext cx="6445319" cy="1219306"/>
      </dsp:txXfrm>
    </dsp:sp>
    <dsp:sp modelId="{808F7C9B-7171-4EEE-8295-11EBC5892A8A}">
      <dsp:nvSpPr>
        <dsp:cNvPr id="0" name=""/>
        <dsp:cNvSpPr/>
      </dsp:nvSpPr>
      <dsp:spPr>
        <a:xfrm>
          <a:off x="121930" y="1463167"/>
          <a:ext cx="1641812" cy="975445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2682474"/>
          <a:ext cx="8209063" cy="12193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dirty="0"/>
            <a:t>Maximiliano Aedo	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Cargo: S</a:t>
          </a:r>
          <a:r>
            <a:rPr lang="es-CL" sz="1800" kern="1200" dirty="0" err="1"/>
            <a:t>crum</a:t>
          </a:r>
          <a:r>
            <a:rPr lang="es-CL" sz="1800" kern="1200" dirty="0"/>
            <a:t> Master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Funciones desempeñadas: Crear, Elaborar, Asegurar</a:t>
          </a:r>
          <a:endParaRPr lang="es-CL" sz="1800" kern="1200" dirty="0"/>
        </a:p>
      </dsp:txBody>
      <dsp:txXfrm>
        <a:off x="1763743" y="2682474"/>
        <a:ext cx="6445319" cy="1219306"/>
      </dsp:txXfrm>
    </dsp:sp>
    <dsp:sp modelId="{3F97C059-D720-4D48-953F-B84D04D0BF79}">
      <dsp:nvSpPr>
        <dsp:cNvPr id="0" name=""/>
        <dsp:cNvSpPr/>
      </dsp:nvSpPr>
      <dsp:spPr>
        <a:xfrm>
          <a:off x="121930" y="2804405"/>
          <a:ext cx="1641812" cy="975445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36F4ED1-B414-46B8-A8C5-C0FB11F5CFBC}">
      <dsp:nvSpPr>
        <dsp:cNvPr id="0" name=""/>
        <dsp:cNvSpPr/>
      </dsp:nvSpPr>
      <dsp:spPr>
        <a:xfrm>
          <a:off x="0" y="4023711"/>
          <a:ext cx="8209063" cy="12193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dirty="0" err="1"/>
            <a:t>Jasson</a:t>
          </a:r>
          <a:r>
            <a:rPr lang="es-CL" sz="2300" kern="1200" dirty="0"/>
            <a:t> Guerra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Cargo: </a:t>
          </a:r>
          <a:r>
            <a:rPr lang="es-CL" sz="1800" kern="1200" dirty="0"/>
            <a:t>equipo desarrollo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Funciones desempeñadas: Diseñar, Desarrollar, Asegurar.</a:t>
          </a:r>
          <a:endParaRPr lang="es-CL" sz="1800" kern="1200" dirty="0"/>
        </a:p>
      </dsp:txBody>
      <dsp:txXfrm>
        <a:off x="1763743" y="4023711"/>
        <a:ext cx="6445319" cy="1219306"/>
      </dsp:txXfrm>
    </dsp:sp>
    <dsp:sp modelId="{7C6A764B-C67C-494C-B90E-7B3C3DDE54A4}">
      <dsp:nvSpPr>
        <dsp:cNvPr id="0" name=""/>
        <dsp:cNvSpPr/>
      </dsp:nvSpPr>
      <dsp:spPr>
        <a:xfrm>
          <a:off x="121930" y="4145642"/>
          <a:ext cx="1641812" cy="975445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1B5B6-866A-48E2-BFC0-9FC08AE52096}" type="datetimeFigureOut">
              <a:rPr lang="es-CL" smtClean="0"/>
              <a:t>12-12-2024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455E6-E335-414D-B95A-31CA37D5908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338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455E6-E335-414D-B95A-31CA37D59086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755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455E6-E335-414D-B95A-31CA37D59086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260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12-12-2024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12-12-2024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12-12-2024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12-12-2024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12-12-2024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12-12-2024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12-12-2024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12-12-2024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12-12-2024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12-12-2024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12-12-2024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12-12-2024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>
                <a:latin typeface="+mj-lt"/>
                <a:ea typeface="+mj-ea"/>
                <a:cs typeface="+mj-cs"/>
              </a:rPr>
              <a:t>PROYECTO “HAWK-FIT”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>
                <a:latin typeface="+mj-lt"/>
                <a:ea typeface="+mj-ea"/>
                <a:cs typeface="+mj-cs"/>
              </a:rPr>
              <a:t>PRESENTACIÓN FINAL CAPSTONE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21BB4F-8F94-112F-A699-29F40F09B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4356" y="2642616"/>
            <a:ext cx="3605784" cy="36057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3743706"/>
            <a:ext cx="5614416" cy="140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 advTm="72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42908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“HAWK FIT”</a:t>
            </a:r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ea typeface="Calibri"/>
                <a:cs typeface="Calibri"/>
              </a:rPr>
              <a:t>Página 9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36188" y="3398368"/>
            <a:ext cx="467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FD3657BC-CA86-3EAF-37BA-2D1C8A3FF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702" y="992902"/>
            <a:ext cx="5858177" cy="5457265"/>
          </a:xfrm>
          <a:prstGeom prst="rect">
            <a:avLst/>
          </a:prstGeom>
          <a:ln w="38100" cap="sq">
            <a:solidFill>
              <a:srgbClr val="4472C4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96083" y="439112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“HAWK FIT”</a:t>
            </a:r>
            <a:endParaRPr lang="es-ES" dirty="0">
              <a:solidFill>
                <a:schemeClr val="bg2">
                  <a:lumMod val="50000"/>
                </a:schemeClr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ea typeface="Calibri"/>
                <a:cs typeface="Calibri"/>
              </a:rPr>
              <a:t>Página 10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rand">
            <a:extLst>
              <a:ext uri="{FF2B5EF4-FFF2-40B4-BE49-F238E27FC236}">
                <a16:creationId xmlns:a16="http://schemas.microsoft.com/office/drawing/2014/main" id="{6ED56B27-B1CC-DB62-7FC5-9F420D50A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62" y="2917919"/>
            <a:ext cx="1132005" cy="128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rt | 01.- ¿Qué es Dart?. Dart es un lenguaje de programación… | by  pepeCode | Medium">
            <a:extLst>
              <a:ext uri="{FF2B5EF4-FFF2-40B4-BE49-F238E27FC236}">
                <a16:creationId xmlns:a16="http://schemas.microsoft.com/office/drawing/2014/main" id="{A5C1857C-EB91-BB10-C523-123C80428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933" y="2867008"/>
            <a:ext cx="2414726" cy="143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pache hive apache hadoop big data data warehouse apache spark, abeja,  logo, flor png | PNGWing">
            <a:extLst>
              <a:ext uri="{FF2B5EF4-FFF2-40B4-BE49-F238E27FC236}">
                <a16:creationId xmlns:a16="http://schemas.microsoft.com/office/drawing/2014/main" id="{691F259C-2B86-4F55-603D-89F6DE49A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4" r="15262"/>
          <a:stretch/>
        </p:blipFill>
        <p:spPr bwMode="auto">
          <a:xfrm>
            <a:off x="5398452" y="2954626"/>
            <a:ext cx="1587260" cy="129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xerciseDB">
            <a:extLst>
              <a:ext uri="{FF2B5EF4-FFF2-40B4-BE49-F238E27FC236}">
                <a16:creationId xmlns:a16="http://schemas.microsoft.com/office/drawing/2014/main" id="{67125B53-AAAB-9E23-7405-D8A09E8E1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225" y="2793062"/>
            <a:ext cx="1587260" cy="158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hatgpt logo - charla gpt icono en verde antecedentes 21059825 Vector en  Vecteezy">
            <a:extLst>
              <a:ext uri="{FF2B5EF4-FFF2-40B4-BE49-F238E27FC236}">
                <a16:creationId xmlns:a16="http://schemas.microsoft.com/office/drawing/2014/main" id="{51B3B542-5B37-D1B9-5DE4-C8A5E2A6D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993" y="2907472"/>
            <a:ext cx="1358439" cy="135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-136187" y="1034526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DEMOSTRACIÓN DEL RESULTADO DEL PROYECTO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*Exposición del sistema</a:t>
            </a:r>
            <a:endParaRPr lang="es-CL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A8BB685-67C7-68F0-DA48-1718861B0219}"/>
              </a:ext>
            </a:extLst>
          </p:cNvPr>
          <p:cNvSpPr txBox="1"/>
          <p:nvPr/>
        </p:nvSpPr>
        <p:spPr>
          <a:xfrm>
            <a:off x="136188" y="42908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“HAWK FIT”</a:t>
            </a:r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ea typeface="Calibri"/>
                <a:cs typeface="Calibri"/>
              </a:rPr>
              <a:t>Página 11</a:t>
            </a: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612428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Resultados obtenidos</a:t>
            </a: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85389D5-7BA7-E579-5734-665FCF762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817" y="1296953"/>
            <a:ext cx="8334740" cy="539515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4390942-30A9-7CDF-B607-6FA15A6C7515}"/>
              </a:ext>
            </a:extLst>
          </p:cNvPr>
          <p:cNvSpPr txBox="1"/>
          <p:nvPr/>
        </p:nvSpPr>
        <p:spPr>
          <a:xfrm>
            <a:off x="136188" y="42908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“HAWK FIT”</a:t>
            </a:r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ea typeface="Calibri"/>
                <a:cs typeface="Calibri"/>
              </a:rPr>
              <a:t>Página 12</a:t>
            </a:r>
          </a:p>
        </p:txBody>
      </p:sp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Obstáculos presentados durante el desarrollo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D523F15-013D-B628-CAA0-2437C11122BF}"/>
              </a:ext>
            </a:extLst>
          </p:cNvPr>
          <p:cNvSpPr txBox="1"/>
          <p:nvPr/>
        </p:nvSpPr>
        <p:spPr>
          <a:xfrm>
            <a:off x="136188" y="42908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“HAWK FIT”</a:t>
            </a:r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ea typeface="Calibri"/>
                <a:cs typeface="Calibri"/>
              </a:rPr>
              <a:t>Página 13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F85AFC-1263-DCD4-976B-ED916910C1DB}"/>
              </a:ext>
            </a:extLst>
          </p:cNvPr>
          <p:cNvSpPr txBox="1"/>
          <p:nvPr/>
        </p:nvSpPr>
        <p:spPr>
          <a:xfrm>
            <a:off x="1243912" y="2628847"/>
            <a:ext cx="6162674" cy="392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L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Gestión de Datos y Estado </a:t>
            </a:r>
            <a:r>
              <a:rPr lang="es-CL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📊</a:t>
            </a:r>
            <a:endParaRPr lang="es-C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1FE1560-F55F-48F5-DD9B-5620B04ECB35}"/>
              </a:ext>
            </a:extLst>
          </p:cNvPr>
          <p:cNvSpPr txBox="1"/>
          <p:nvPr/>
        </p:nvSpPr>
        <p:spPr>
          <a:xfrm>
            <a:off x="1243014" y="3127480"/>
            <a:ext cx="6163572" cy="392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L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Manejo de Recursos Multimedia </a:t>
            </a:r>
            <a:r>
              <a:rPr lang="es-CL" sz="1800" b="1" kern="10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🖼️</a:t>
            </a:r>
            <a:endParaRPr lang="es-C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FF22ABC-351F-CF42-B72C-E0430E7B1714}"/>
              </a:ext>
            </a:extLst>
          </p:cNvPr>
          <p:cNvSpPr txBox="1"/>
          <p:nvPr/>
        </p:nvSpPr>
        <p:spPr>
          <a:xfrm>
            <a:off x="1243014" y="3640242"/>
            <a:ext cx="6163572" cy="392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L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es-CL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Integración de Servicios </a:t>
            </a:r>
            <a:r>
              <a:rPr lang="es-CL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🔄</a:t>
            </a:r>
            <a:endParaRPr lang="es-C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44A667D-03D3-5BC0-D2D1-2764CA6626BD}"/>
              </a:ext>
            </a:extLst>
          </p:cNvPr>
          <p:cNvSpPr txBox="1"/>
          <p:nvPr/>
        </p:nvSpPr>
        <p:spPr>
          <a:xfrm>
            <a:off x="1243014" y="4321050"/>
            <a:ext cx="6163572" cy="392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L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Rendimiento </a:t>
            </a:r>
            <a:r>
              <a:rPr lang="es-CL" sz="1800" b="1" kern="10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🚀</a:t>
            </a:r>
            <a:endParaRPr lang="es-C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DE6CA1C-220B-D45D-601D-727F61A27621}"/>
              </a:ext>
            </a:extLst>
          </p:cNvPr>
          <p:cNvSpPr txBox="1"/>
          <p:nvPr/>
        </p:nvSpPr>
        <p:spPr>
          <a:xfrm>
            <a:off x="1243014" y="5104619"/>
            <a:ext cx="6163572" cy="392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L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Almacenamiento Local </a:t>
            </a:r>
            <a:r>
              <a:rPr lang="es-CL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💾</a:t>
            </a:r>
            <a:endParaRPr lang="es-C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8438322-E484-5F4A-ECFD-8C4159901AD8}"/>
              </a:ext>
            </a:extLst>
          </p:cNvPr>
          <p:cNvSpPr txBox="1"/>
          <p:nvPr/>
        </p:nvSpPr>
        <p:spPr>
          <a:xfrm>
            <a:off x="1243014" y="5691884"/>
            <a:ext cx="6163572" cy="392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L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 </a:t>
            </a:r>
            <a:r>
              <a:rPr lang="es-CL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Debugging</a:t>
            </a:r>
            <a:r>
              <a:rPr lang="es-CL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 </a:t>
            </a:r>
            <a:r>
              <a:rPr lang="es-CL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Logging</a:t>
            </a:r>
            <a:r>
              <a:rPr lang="es-CL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es-CL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🐛</a:t>
            </a:r>
            <a:endParaRPr lang="es-C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PREGUNTAS DE LA COMISIÓN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2BE008D-50BF-04BB-94D8-BB981D542DF1}"/>
              </a:ext>
            </a:extLst>
          </p:cNvPr>
          <p:cNvSpPr txBox="1"/>
          <p:nvPr/>
        </p:nvSpPr>
        <p:spPr>
          <a:xfrm>
            <a:off x="136188" y="42908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“HAWK FIT”</a:t>
            </a:r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ea typeface="Calibri"/>
                <a:cs typeface="Calibri"/>
              </a:rPr>
              <a:t>Página 14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3884"/>
              </p:ext>
            </p:extLst>
          </p:nvPr>
        </p:nvGraphicFramePr>
        <p:xfrm>
          <a:off x="3847288" y="1404358"/>
          <a:ext cx="8209063" cy="5246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46214" y="439112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“HAWK FIT”</a:t>
            </a:r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ea typeface="Calibri"/>
                <a:cs typeface="Calibri"/>
              </a:rPr>
              <a:t>Página 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n 34" descr="Icono&#10;&#10;Descripción generada automáticamente">
            <a:extLst>
              <a:ext uri="{FF2B5EF4-FFF2-40B4-BE49-F238E27FC236}">
                <a16:creationId xmlns:a16="http://schemas.microsoft.com/office/drawing/2014/main" id="{C7532518-FDCD-3B9B-36C4-38A82C0187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3825" y="2948598"/>
            <a:ext cx="876301" cy="896354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F77DC1D0-24A2-DF03-1B59-E480748781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3247" y="4224186"/>
            <a:ext cx="1096879" cy="1096879"/>
          </a:xfrm>
          <a:prstGeom prst="rect">
            <a:avLst/>
          </a:prstGeom>
        </p:spPr>
      </p:pic>
      <p:pic>
        <p:nvPicPr>
          <p:cNvPr id="52" name="Imagen 51" descr="Icono&#10;&#10;Descripción generada automáticamente">
            <a:extLst>
              <a:ext uri="{FF2B5EF4-FFF2-40B4-BE49-F238E27FC236}">
                <a16:creationId xmlns:a16="http://schemas.microsoft.com/office/drawing/2014/main" id="{A3FB26CA-5D89-A23D-3669-D3C927E791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5805" y="5492462"/>
            <a:ext cx="936459" cy="98659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1EC9433-D559-C1A2-292E-FB482936EA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25805" y="1593531"/>
            <a:ext cx="789296" cy="78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439112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“HAWK FIT”</a:t>
            </a:r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ea typeface="Calibri"/>
                <a:cs typeface="Calibri"/>
              </a:rPr>
              <a:t>Página 2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41542" y="2179529"/>
            <a:ext cx="4348705" cy="4413444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t" anchorCtr="0"/>
          <a:lstStyle/>
          <a:p>
            <a:pPr lvl="0" algn="ctr"/>
            <a:r>
              <a:rPr lang="es-MX" sz="2800" u="sng" dirty="0"/>
              <a:t>Problema o dolor</a:t>
            </a:r>
          </a:p>
          <a:p>
            <a:pPr lvl="0" algn="ctr"/>
            <a:endParaRPr lang="es-MX" u="sng" dirty="0"/>
          </a:p>
          <a:p>
            <a:pPr algn="just">
              <a:lnSpc>
                <a:spcPct val="150000"/>
              </a:lnSpc>
            </a:pPr>
            <a:r>
              <a:rPr lang="es-MX" dirty="0">
                <a:solidFill>
                  <a:schemeClr val="tx1"/>
                </a:solidFill>
                <a:latin typeface="Segoe UI Variable Text"/>
              </a:rPr>
              <a:t>Descripción</a:t>
            </a:r>
            <a:endParaRPr lang="es-CL" dirty="0">
              <a:solidFill>
                <a:schemeClr val="tx1"/>
              </a:solidFill>
              <a:latin typeface="Segoe UI Variable Text"/>
            </a:endParaRPr>
          </a:p>
          <a:p>
            <a:r>
              <a:rPr lang="es-MX" dirty="0">
                <a:ea typeface="+mn-lt"/>
                <a:cs typeface="+mn-lt"/>
              </a:rPr>
              <a:t>No existe una aplicación de gimnasio con inteligencia artificial que ofrezca un soporte completo tanto para principiantes como para usuarios avanzados. </a:t>
            </a:r>
            <a:r>
              <a:rPr lang="es-MX" dirty="0" err="1">
                <a:ea typeface="+mn-lt"/>
                <a:cs typeface="+mn-lt"/>
              </a:rPr>
              <a:t>Hawk</a:t>
            </a:r>
            <a:r>
              <a:rPr lang="es-MX" dirty="0">
                <a:ea typeface="+mn-lt"/>
                <a:cs typeface="+mn-lt"/>
              </a:rPr>
              <a:t> </a:t>
            </a:r>
            <a:r>
              <a:rPr lang="es-MX" dirty="0" err="1">
                <a:ea typeface="+mn-lt"/>
                <a:cs typeface="+mn-lt"/>
              </a:rPr>
              <a:t>Fit</a:t>
            </a:r>
            <a:r>
              <a:rPr lang="es-MX" dirty="0">
                <a:ea typeface="+mn-lt"/>
                <a:cs typeface="+mn-lt"/>
              </a:rPr>
              <a:t> llena este vacío al brindar entrenamientos personalizados, ajustados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es-MX" sz="2800" u="sng" dirty="0"/>
              <a:t>Propuesta de solución</a:t>
            </a:r>
          </a:p>
          <a:p>
            <a:endParaRPr lang="es-MX" sz="2800" dirty="0">
              <a:ea typeface="Calibri" panose="020F0502020204030204"/>
              <a:cs typeface="Calibri" panose="020F0502020204030204"/>
            </a:endParaRPr>
          </a:p>
          <a:p>
            <a:r>
              <a:rPr lang="es-MX" dirty="0"/>
              <a:t>Descripción</a:t>
            </a:r>
            <a:endParaRPr lang="es-MX" dirty="0">
              <a:ea typeface="Calibri" panose="020F0502020204030204"/>
              <a:cs typeface="Calibri" panose="020F0502020204030204"/>
            </a:endParaRPr>
          </a:p>
          <a:p>
            <a:r>
              <a:rPr lang="es-MX" dirty="0" err="1"/>
              <a:t>Hawk</a:t>
            </a:r>
            <a:r>
              <a:rPr lang="es-MX" dirty="0"/>
              <a:t> </a:t>
            </a:r>
            <a:r>
              <a:rPr lang="es-MX" dirty="0" err="1"/>
              <a:t>Fit</a:t>
            </a:r>
            <a:r>
              <a:rPr lang="es-MX" dirty="0"/>
              <a:t> es una aplicación móvil con IA que ofrece rutinas personalizadas para principiantes y avanzados, ajustando entrenamientos, brindando instrucciones claras y seguimiento de progreso, todo para maximizar resultados de forma efectiva y motivadora.</a:t>
            </a:r>
            <a:endParaRPr lang="es-MX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4B30445D-7153-233F-C03B-6EDBC3B5F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679" y="1892968"/>
            <a:ext cx="1628274" cy="16483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56241" y="439112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ea typeface="Calibri"/>
                <a:cs typeface="Calibri"/>
              </a:rPr>
              <a:t>Página 3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383178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5" y="2040571"/>
            <a:ext cx="9962045" cy="157522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s-MX" sz="2000" dirty="0"/>
              <a:t>Desarrollar una aplicación móvil innovadora que ofrezca guías de ejercicio personalizadas, apoyadas por inteligencia artificial</a:t>
            </a:r>
            <a:endParaRPr lang="es-ES" sz="2000" dirty="0">
              <a:solidFill>
                <a:schemeClr val="tx1"/>
              </a:solidFill>
              <a:latin typeface="Segoe UI Variable Text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325120" y="4577756"/>
            <a:ext cx="10867358" cy="202640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indent="-285750">
              <a:lnSpc>
                <a:spcPct val="150000"/>
              </a:lnSpc>
              <a:buFont typeface="Arial"/>
              <a:buChar char="•"/>
            </a:pPr>
            <a:r>
              <a:rPr lang="es-MX" sz="2000" dirty="0">
                <a:solidFill>
                  <a:schemeClr val="tx1"/>
                </a:solidFill>
                <a:latin typeface="Segoe UI Variable Text"/>
              </a:rPr>
              <a:t>Implementar herramientas de personalización para crear y ajustar rutinas.</a:t>
            </a:r>
          </a:p>
          <a:p>
            <a:pPr indent="-285750">
              <a:lnSpc>
                <a:spcPct val="150000"/>
              </a:lnSpc>
              <a:buFont typeface="Arial"/>
              <a:buChar char="•"/>
            </a:pPr>
            <a:r>
              <a:rPr lang="es-MX" sz="2000" dirty="0">
                <a:solidFill>
                  <a:schemeClr val="tx1"/>
                </a:solidFill>
                <a:latin typeface="Segoe UI Variable Text"/>
              </a:rPr>
              <a:t>Incorporar </a:t>
            </a:r>
            <a:r>
              <a:rPr lang="es-MX" sz="2000" dirty="0" err="1">
                <a:solidFill>
                  <a:schemeClr val="tx1"/>
                </a:solidFill>
                <a:latin typeface="Segoe UI Variable Text"/>
              </a:rPr>
              <a:t>Metricas</a:t>
            </a:r>
            <a:r>
              <a:rPr lang="es-MX" sz="2000" dirty="0">
                <a:solidFill>
                  <a:schemeClr val="tx1"/>
                </a:solidFill>
                <a:latin typeface="Segoe UI Variable Text"/>
              </a:rPr>
              <a:t> de datos para seguimiento de progreso.</a:t>
            </a:r>
          </a:p>
          <a:p>
            <a:pPr indent="-285750">
              <a:lnSpc>
                <a:spcPct val="150000"/>
              </a:lnSpc>
              <a:buFont typeface="Arial"/>
              <a:buChar char="•"/>
            </a:pPr>
            <a:r>
              <a:rPr lang="es-MX" sz="2000" dirty="0"/>
              <a:t>Diseñar herramientas para modificar rutinas de ejercicio  personalizadas para los objetivos del usuario.</a:t>
            </a:r>
            <a:endParaRPr lang="es-MX" sz="2000" dirty="0">
              <a:solidFill>
                <a:schemeClr val="tx1"/>
              </a:solidFill>
              <a:latin typeface="Segoe UI Variable Text"/>
            </a:endParaRPr>
          </a:p>
          <a:p>
            <a:pPr algn="ctr">
              <a:lnSpc>
                <a:spcPct val="150000"/>
              </a:lnSpc>
            </a:pPr>
            <a:endParaRPr lang="es-ES" sz="2000" dirty="0">
              <a:solidFill>
                <a:schemeClr val="tx1"/>
              </a:solidFill>
              <a:latin typeface="Segoe UI Variable Text"/>
            </a:endParaRP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78015750-4997-5321-3F02-A67D5669A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6600" y="2411798"/>
            <a:ext cx="1126958" cy="1086854"/>
          </a:xfrm>
          <a:prstGeom prst="rect">
            <a:avLst/>
          </a:prstGeom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48EEB6D2-35F8-ED2B-A85A-AD28063B7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8789" y="4831965"/>
            <a:ext cx="1558091" cy="15179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26162" y="439112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“HAWK FIT”</a:t>
            </a:r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ea typeface="Calibri"/>
                <a:cs typeface="Calibri"/>
              </a:rPr>
              <a:t>Página 4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26162" y="80547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46F9DF1F-507E-2C8F-60BC-5DEC8ED0073B}"/>
              </a:ext>
            </a:extLst>
          </p:cNvPr>
          <p:cNvSpPr txBox="1"/>
          <p:nvPr/>
        </p:nvSpPr>
        <p:spPr>
          <a:xfrm>
            <a:off x="534201" y="1715434"/>
            <a:ext cx="5917399" cy="3913205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 dirty="0">
                <a:latin typeface="Segoe UI Variable Text"/>
              </a:rPr>
              <a:t>Alcance del Proyecto</a:t>
            </a:r>
            <a:endParaRPr lang="es-ES" sz="2400" dirty="0">
              <a:ea typeface="Calibri"/>
              <a:cs typeface="Calibri"/>
            </a:endParaRPr>
          </a:p>
          <a:p>
            <a:endParaRPr lang="es-ES" b="1" dirty="0">
              <a:latin typeface="Segoe UI Variable Tex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sz="2000" dirty="0">
                <a:latin typeface="Segoe UI Variable Text"/>
              </a:rPr>
              <a:t>Registro y autenticación de usuarios.</a:t>
            </a:r>
            <a:endParaRPr lang="es-ES" sz="2000" dirty="0"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sz="2000" dirty="0">
                <a:latin typeface="Segoe UI Variable Text"/>
              </a:rPr>
              <a:t>Creación de rutinas personalizadas y seguimiento del progreso.</a:t>
            </a:r>
            <a:endParaRPr lang="es-ES" sz="2000" dirty="0"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sz="2000" dirty="0">
                <a:latin typeface="Segoe UI Variable Text"/>
              </a:rPr>
              <a:t>Estadísticas y recomendaciones.</a:t>
            </a:r>
            <a:endParaRPr lang="es-ES" sz="2000" dirty="0"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sz="2000" dirty="0">
                <a:latin typeface="Segoe UI Variable Text"/>
              </a:rPr>
              <a:t>Notificaciones y recordatorios para mantener el uso de la aplicación.</a:t>
            </a:r>
            <a:endParaRPr lang="es-ES" sz="2000" dirty="0">
              <a:ea typeface="Calibri"/>
              <a:cs typeface="Calibri"/>
            </a:endParaRPr>
          </a:p>
          <a:p>
            <a:pPr algn="l"/>
            <a:endParaRPr lang="es-ES" dirty="0">
              <a:ea typeface="Calibri"/>
              <a:cs typeface="Calibri"/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9A259D2E-4519-DC43-774A-4F1331B65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019" y="2548479"/>
            <a:ext cx="2059406" cy="21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 advTm="26255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26162" y="439112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ea typeface="Calibri"/>
                <a:cs typeface="Calibri"/>
              </a:rPr>
              <a:t>Página 5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26161" y="84326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46F9DF1F-507E-2C8F-60BC-5DEC8ED0073B}"/>
              </a:ext>
            </a:extLst>
          </p:cNvPr>
          <p:cNvSpPr txBox="1"/>
          <p:nvPr/>
        </p:nvSpPr>
        <p:spPr>
          <a:xfrm>
            <a:off x="319201" y="1852656"/>
            <a:ext cx="6350837" cy="4247317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 dirty="0">
                <a:latin typeface="Segoe UI Variable Text"/>
              </a:rPr>
              <a:t>Limitaciones del Proyecto</a:t>
            </a:r>
            <a:endParaRPr lang="es-ES" sz="2400" dirty="0"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sz="2000" dirty="0">
                <a:latin typeface="Segoe UI Variable Text"/>
              </a:rPr>
              <a:t>No se integrará con dispositivos wearables en la versión actual (considerado para futuras actualizaciones).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sz="2000" dirty="0">
                <a:latin typeface="Segoe UI Variable Text"/>
              </a:rPr>
              <a:t>No incluye un sistema de gestión específico para entrenadores personales.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sz="2000" dirty="0">
                <a:latin typeface="Segoe UI Variable Text"/>
              </a:rPr>
              <a:t>Limitaciones en la cobertura de ejercicios disponibles según la API de </a:t>
            </a:r>
            <a:r>
              <a:rPr lang="es-ES" sz="2000" dirty="0" err="1">
                <a:latin typeface="Segoe UI Variable Text"/>
              </a:rPr>
              <a:t>ExerciseDB</a:t>
            </a:r>
            <a:r>
              <a:rPr lang="es-ES" sz="2000" dirty="0">
                <a:latin typeface="Segoe UI Variable Text"/>
              </a:rPr>
              <a:t> utilizada.</a:t>
            </a:r>
          </a:p>
          <a:p>
            <a:endParaRPr lang="es-ES" b="1" dirty="0">
              <a:latin typeface="Segoe UI Variable Text"/>
              <a:ea typeface="Calibri"/>
              <a:cs typeface="Calibri"/>
            </a:endParaRPr>
          </a:p>
          <a:p>
            <a:pPr algn="l"/>
            <a:endParaRPr lang="es-E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1846609"/>
      </p:ext>
    </p:extLst>
  </p:cSld>
  <p:clrMapOvr>
    <a:masterClrMapping/>
  </p:clrMapOvr>
  <p:transition spd="slow" advTm="29784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439112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“HAWK FIT”</a:t>
            </a:r>
            <a:endParaRPr lang="es-ES" dirty="0">
              <a:solidFill>
                <a:schemeClr val="bg2">
                  <a:lumMod val="50000"/>
                </a:schemeClr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ea typeface="Calibri"/>
                <a:cs typeface="Calibri"/>
              </a:rPr>
              <a:t>Página 6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99290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Metodología de trabajo para el desarrollo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2412E31-34BF-CABB-C0FF-0D4687A4D4CA}"/>
              </a:ext>
            </a:extLst>
          </p:cNvPr>
          <p:cNvSpPr/>
          <p:nvPr/>
        </p:nvSpPr>
        <p:spPr>
          <a:xfrm>
            <a:off x="614514" y="2280755"/>
            <a:ext cx="7085697" cy="40268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>
              <a:buFont typeface="Arial"/>
              <a:buChar char="•"/>
            </a:pPr>
            <a:r>
              <a:rPr lang="es-MX" sz="2400" dirty="0">
                <a:ea typeface="+mn-lt"/>
                <a:cs typeface="+mn-lt"/>
              </a:rPr>
              <a:t>Uso de </a:t>
            </a:r>
            <a:r>
              <a:rPr lang="es-MX" sz="2400" b="1" dirty="0">
                <a:ea typeface="+mn-lt"/>
                <a:cs typeface="+mn-lt"/>
              </a:rPr>
              <a:t>Scrum</a:t>
            </a:r>
            <a:r>
              <a:rPr lang="es-MX" sz="2400" dirty="0">
                <a:ea typeface="+mn-lt"/>
                <a:cs typeface="+mn-lt"/>
              </a:rPr>
              <a:t> como marco ágil para el desarrollo.</a:t>
            </a:r>
          </a:p>
          <a:p>
            <a:endParaRPr lang="es-ES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s-MX" sz="2400" dirty="0" err="1">
                <a:ea typeface="+mn-lt"/>
                <a:cs typeface="+mn-lt"/>
              </a:rPr>
              <a:t>Sprints</a:t>
            </a:r>
            <a:r>
              <a:rPr lang="es-MX" sz="2400" dirty="0">
                <a:ea typeface="+mn-lt"/>
                <a:cs typeface="+mn-lt"/>
              </a:rPr>
              <a:t> de 2 semanas </a:t>
            </a:r>
          </a:p>
          <a:p>
            <a:pPr>
              <a:buFont typeface="Arial"/>
              <a:buChar char="•"/>
            </a:pPr>
            <a:endParaRPr lang="es-MX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s-MX" sz="2400" dirty="0">
                <a:ea typeface="+mn-lt"/>
                <a:cs typeface="+mn-lt"/>
              </a:rPr>
              <a:t>Roles definidos: Scrum Master, desarrolladores </a:t>
            </a:r>
            <a:r>
              <a:rPr lang="es-MX" sz="2400" dirty="0" err="1">
                <a:ea typeface="+mn-lt"/>
                <a:cs typeface="+mn-lt"/>
              </a:rPr>
              <a:t>front-end</a:t>
            </a:r>
            <a:r>
              <a:rPr lang="es-MX" sz="2400" dirty="0">
                <a:ea typeface="+mn-lt"/>
                <a:cs typeface="+mn-lt"/>
              </a:rPr>
              <a:t> y back-</a:t>
            </a:r>
            <a:r>
              <a:rPr lang="es-MX" sz="2400" dirty="0" err="1">
                <a:ea typeface="+mn-lt"/>
                <a:cs typeface="+mn-lt"/>
              </a:rPr>
              <a:t>end</a:t>
            </a:r>
            <a:r>
              <a:rPr lang="es-MX" sz="2400" dirty="0">
                <a:ea typeface="+mn-lt"/>
                <a:cs typeface="+mn-lt"/>
              </a:rPr>
              <a:t>.</a:t>
            </a:r>
          </a:p>
          <a:p>
            <a:pPr>
              <a:buFont typeface="Arial"/>
              <a:buChar char="•"/>
            </a:pPr>
            <a:endParaRPr lang="es-MX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s-MX" sz="2400" dirty="0">
                <a:ea typeface="+mn-lt"/>
                <a:cs typeface="+mn-lt"/>
              </a:rPr>
              <a:t>Reuniones diarias para seguimiento y coordinación.</a:t>
            </a:r>
          </a:p>
          <a:p>
            <a:pPr marL="285750" indent="-285750">
              <a:buFont typeface="Arial"/>
              <a:buChar char="•"/>
            </a:pPr>
            <a:endParaRPr lang="es-MX" dirty="0">
              <a:cs typeface="Calibri"/>
            </a:endParaRPr>
          </a:p>
          <a:p>
            <a:pPr algn="ctr"/>
            <a:endParaRPr lang="es-MX" dirty="0">
              <a:cs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CFA544D-5F1E-C1CA-51EB-05540FC70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547" y="2554705"/>
            <a:ext cx="3493169" cy="349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 advTm="6816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439112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“HAWK FIT”</a:t>
            </a:r>
            <a:endParaRPr lang="es-ES" dirty="0">
              <a:solidFill>
                <a:schemeClr val="bg2">
                  <a:lumMod val="50000"/>
                </a:schemeClr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ea typeface="Calibri"/>
                <a:cs typeface="Calibri"/>
              </a:rPr>
              <a:t>Página 7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Cronograma para el desarrollo del proyecto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* Utilizar cronograma de inicio, indicando el cumplimiento al término del proyecto </a:t>
            </a:r>
            <a:endParaRPr lang="es-CL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C5194E7-F5D0-453B-2A18-C235EBBD3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19405"/>
              </p:ext>
            </p:extLst>
          </p:nvPr>
        </p:nvGraphicFramePr>
        <p:xfrm>
          <a:off x="793631" y="1825626"/>
          <a:ext cx="10853364" cy="4593259"/>
        </p:xfrm>
        <a:graphic>
          <a:graphicData uri="http://schemas.openxmlformats.org/drawingml/2006/table">
            <a:tbl>
              <a:tblPr/>
              <a:tblGrid>
                <a:gridCol w="973031">
                  <a:extLst>
                    <a:ext uri="{9D8B030D-6E8A-4147-A177-3AD203B41FA5}">
                      <a16:colId xmlns:a16="http://schemas.microsoft.com/office/drawing/2014/main" val="533045596"/>
                    </a:ext>
                  </a:extLst>
                </a:gridCol>
                <a:gridCol w="1654155">
                  <a:extLst>
                    <a:ext uri="{9D8B030D-6E8A-4147-A177-3AD203B41FA5}">
                      <a16:colId xmlns:a16="http://schemas.microsoft.com/office/drawing/2014/main" val="1904310101"/>
                    </a:ext>
                  </a:extLst>
                </a:gridCol>
                <a:gridCol w="1787947">
                  <a:extLst>
                    <a:ext uri="{9D8B030D-6E8A-4147-A177-3AD203B41FA5}">
                      <a16:colId xmlns:a16="http://schemas.microsoft.com/office/drawing/2014/main" val="3755043472"/>
                    </a:ext>
                  </a:extLst>
                </a:gridCol>
                <a:gridCol w="1816328">
                  <a:extLst>
                    <a:ext uri="{9D8B030D-6E8A-4147-A177-3AD203B41FA5}">
                      <a16:colId xmlns:a16="http://schemas.microsoft.com/office/drawing/2014/main" val="1697548517"/>
                    </a:ext>
                  </a:extLst>
                </a:gridCol>
                <a:gridCol w="1848761">
                  <a:extLst>
                    <a:ext uri="{9D8B030D-6E8A-4147-A177-3AD203B41FA5}">
                      <a16:colId xmlns:a16="http://schemas.microsoft.com/office/drawing/2014/main" val="3309652484"/>
                    </a:ext>
                  </a:extLst>
                </a:gridCol>
                <a:gridCol w="2773142">
                  <a:extLst>
                    <a:ext uri="{9D8B030D-6E8A-4147-A177-3AD203B41FA5}">
                      <a16:colId xmlns:a16="http://schemas.microsoft.com/office/drawing/2014/main" val="641117542"/>
                    </a:ext>
                  </a:extLst>
                </a:gridCol>
              </a:tblGrid>
              <a:tr h="52631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Actividad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Descripción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Responsable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Fecha de Inicio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Fecha de Finalización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Estado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696093"/>
                  </a:ext>
                </a:extLst>
              </a:tr>
              <a:tr h="717697"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Reunión inicial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Definir alcance del proyecto y recursos necesarios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Maximiliano Aedo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16-08-2024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17-08-2024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Completado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369513"/>
                  </a:ext>
                </a:extLst>
              </a:tr>
              <a:tr h="478464"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Desarrollo de Frontend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Desarrollo de la interfaz en Flutter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Jasson Guerra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18-08-2024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15-09-2024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Completado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479722"/>
                  </a:ext>
                </a:extLst>
              </a:tr>
              <a:tr h="717697"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Desarrollo de Backend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Desarrollo de API y servicios en el servidor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Iván Aguilera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18-08-2024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20-09-2024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Completado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452681"/>
                  </a:ext>
                </a:extLst>
              </a:tr>
              <a:tr h="717697"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Integración de APIs externas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Implementación de ExerciseDB y ChatGPT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Iván Aguilera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22-09-2024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30-09-2024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Completado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875149"/>
                  </a:ext>
                </a:extLst>
              </a:tr>
              <a:tr h="717697"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Termino de Proyecto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Validación de funcionalidades principales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Equipo Completo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01-10-2024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11-10-2024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Completado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146282"/>
                  </a:ext>
                </a:extLst>
              </a:tr>
              <a:tr h="71769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Revisión y feedback de usuarios</a:t>
                      </a:r>
                    </a:p>
                  </a:txBody>
                  <a:tcPr marL="8617" marR="8617" marT="86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Recopilar retroalimentación de usuarios reales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Maximiliano Aedo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11-10-2024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20-10-2024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Completado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43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 advTm="85530">
    <p:wipe/>
  </p:transition>
  <p:extLst>
    <p:ext uri="{3A86A75C-4F4B-4683-9AE1-C65F6400EC91}">
      <p14:laserTraceLst xmlns:p14="http://schemas.microsoft.com/office/powerpoint/2010/main">
        <p14:tracePtLst>
          <p14:tracePt t="160" x="3259138" y="6800850"/>
          <p14:tracePt t="161" x="3259138" y="6772275"/>
          <p14:tracePt t="163" x="3259138" y="6700838"/>
          <p14:tracePt t="178" x="3259138" y="6215063"/>
          <p14:tracePt t="195" x="3302000" y="5600700"/>
          <p14:tracePt t="196" x="3302000" y="5557838"/>
          <p14:tracePt t="196" x="3302000" y="5529263"/>
          <p14:tracePt t="212" x="3330575" y="5186363"/>
          <p14:tracePt t="228" x="3330575" y="4957763"/>
          <p14:tracePt t="245" x="3330575" y="4829175"/>
          <p14:tracePt t="262" x="3330575" y="4743450"/>
          <p14:tracePt t="278" x="3330575" y="4700588"/>
          <p14:tracePt t="295" x="3330575" y="4657725"/>
          <p14:tracePt t="312" x="3330575" y="4572000"/>
          <p14:tracePt t="329" x="3287713" y="4486275"/>
          <p14:tracePt t="329" x="3287713" y="4471988"/>
          <p14:tracePt t="345" x="3259138" y="4371975"/>
          <p14:tracePt t="346" x="3244850" y="4357688"/>
          <p14:tracePt t="362" x="3130550" y="4143375"/>
          <p14:tracePt t="378" x="2973388" y="3943350"/>
          <p14:tracePt t="379" x="2959100" y="3929063"/>
          <p14:tracePt t="395" x="2801938" y="3771900"/>
          <p14:tracePt t="412" x="2730500" y="3700463"/>
          <p14:tracePt t="428" x="2701925" y="3657600"/>
          <p14:tracePt t="429" x="2701925" y="3643313"/>
          <p14:tracePt t="445" x="2644775" y="3614738"/>
          <p14:tracePt t="446" x="2644775" y="3600450"/>
          <p14:tracePt t="462" x="2616200" y="3586163"/>
          <p14:tracePt t="812" x="2601913" y="3586163"/>
          <p14:tracePt t="828" x="2544763" y="3571875"/>
          <p14:tracePt t="845" x="2316163" y="3543300"/>
          <p14:tracePt t="846" x="2287588" y="3543300"/>
          <p14:tracePt t="862" x="1885950" y="3543300"/>
          <p14:tracePt t="862" x="1843088" y="3543300"/>
          <p14:tracePt t="879" x="1300163" y="3543300"/>
          <p14:tracePt t="879" x="1243013" y="3543300"/>
          <p14:tracePt t="895" x="800100" y="3529013"/>
          <p14:tracePt t="896" x="785813" y="3529013"/>
          <p14:tracePt t="912" x="600075" y="3529013"/>
          <p14:tracePt t="928" x="585788" y="3529013"/>
          <p14:tracePt t="962" x="585788" y="3386138"/>
          <p14:tracePt t="962" x="585788" y="3371850"/>
          <p14:tracePt t="978" x="528638" y="2943225"/>
          <p14:tracePt t="979" x="528638" y="2886075"/>
          <p14:tracePt t="995" x="428625" y="2414588"/>
          <p14:tracePt t="996" x="428625" y="2386013"/>
          <p14:tracePt t="1012" x="385763" y="2071688"/>
          <p14:tracePt t="1028" x="385763" y="1928813"/>
          <p14:tracePt t="1045" x="400050" y="1828800"/>
          <p14:tracePt t="1062" x="414338" y="1800225"/>
          <p14:tracePt t="1063" x="414338" y="1785938"/>
          <p14:tracePt t="1078" x="428625" y="1728788"/>
          <p14:tracePt t="1095" x="428625" y="1700213"/>
          <p14:tracePt t="1112" x="442913" y="1671638"/>
          <p14:tracePt t="1147" x="442913" y="1657350"/>
          <p14:tracePt t="4970" x="442913" y="1671638"/>
          <p14:tracePt t="4976" x="442913" y="1685925"/>
          <p14:tracePt t="4980" x="442913" y="1700213"/>
          <p14:tracePt t="4995" x="471488" y="1800225"/>
          <p14:tracePt t="5012" x="471488" y="1900238"/>
          <p14:tracePt t="5013" x="471488" y="1914525"/>
          <p14:tracePt t="5028" x="471488" y="2014538"/>
          <p14:tracePt t="5029" x="485775" y="2028825"/>
          <p14:tracePt t="5046" x="500063" y="2185988"/>
          <p14:tracePt t="5047" x="500063" y="2214563"/>
          <p14:tracePt t="5061" x="500063" y="2357438"/>
          <p14:tracePt t="5062" x="500063" y="2371725"/>
          <p14:tracePt t="5078" x="514350" y="2557463"/>
          <p14:tracePt t="5095" x="514350" y="2728913"/>
          <p14:tracePt t="5096" x="514350" y="2757488"/>
          <p14:tracePt t="5112" x="514350" y="2828925"/>
          <p14:tracePt t="5129" x="514350" y="2843213"/>
          <p14:tracePt t="5163" x="514350" y="2857500"/>
          <p14:tracePt t="5168" x="514350" y="2871788"/>
          <p14:tracePt t="5179" x="514350" y="2886075"/>
          <p14:tracePt t="6714" x="514350" y="2900363"/>
          <p14:tracePt t="6724" x="514350" y="2914650"/>
          <p14:tracePt t="6786" x="528638" y="2914650"/>
          <p14:tracePt t="7129" x="528638" y="2928938"/>
          <p14:tracePt t="7131" x="542925" y="2928938"/>
          <p14:tracePt t="7145" x="557213" y="2957513"/>
          <p14:tracePt t="7162" x="571500" y="2957513"/>
          <p14:tracePt t="7178" x="585788" y="2957513"/>
          <p14:tracePt t="7200" x="585788" y="2971800"/>
          <p14:tracePt t="7212" x="600075" y="2971800"/>
          <p14:tracePt t="7228" x="614363" y="2986088"/>
          <p14:tracePt t="7245" x="642938" y="3000375"/>
          <p14:tracePt t="7262" x="657225" y="3014663"/>
          <p14:tracePt t="7355" x="657225" y="3028950"/>
          <p14:tracePt t="7452" x="671513" y="3028950"/>
          <p14:tracePt t="7492" x="685800" y="3028950"/>
          <p14:tracePt t="7494" x="700088" y="3028950"/>
          <p14:tracePt t="7501" x="714375" y="3028950"/>
          <p14:tracePt t="7512" x="742950" y="3014663"/>
          <p14:tracePt t="7512" x="757238" y="3014663"/>
          <p14:tracePt t="7528" x="814388" y="3014663"/>
          <p14:tracePt t="7529" x="828675" y="3014663"/>
          <p14:tracePt t="7545" x="871538" y="3014663"/>
          <p14:tracePt t="7562" x="914400" y="3014663"/>
          <p14:tracePt t="7578" x="957263" y="3028950"/>
          <p14:tracePt t="7595" x="1042988" y="3028950"/>
          <p14:tracePt t="7612" x="1128713" y="3043238"/>
          <p14:tracePt t="7612" x="1143000" y="3043238"/>
          <p14:tracePt t="7629" x="1228725" y="3043238"/>
          <p14:tracePt t="7629" x="1243013" y="3043238"/>
          <p14:tracePt t="7645" x="1300163" y="3043238"/>
          <p14:tracePt t="7662" x="1357313" y="3043238"/>
          <p14:tracePt t="7679" x="1414463" y="3043238"/>
          <p14:tracePt t="7695" x="1471613" y="3043238"/>
          <p14:tracePt t="7712" x="1528763" y="3043238"/>
          <p14:tracePt t="7712" x="1543050" y="3057525"/>
          <p14:tracePt t="7728" x="1557338" y="3057525"/>
          <p14:tracePt t="7777" x="1543050" y="3057525"/>
          <p14:tracePt t="7780" x="1543050" y="3071813"/>
          <p14:tracePt t="7795" x="1485900" y="3086100"/>
          <p14:tracePt t="7812" x="1400175" y="3100388"/>
          <p14:tracePt t="7812" x="1400175" y="3114675"/>
          <p14:tracePt t="7828" x="1271588" y="3143250"/>
          <p14:tracePt t="7845" x="1143000" y="3186113"/>
          <p14:tracePt t="7862" x="1028700" y="3214688"/>
          <p14:tracePt t="7879" x="971550" y="3228975"/>
          <p14:tracePt t="7895" x="957263" y="3243263"/>
          <p14:tracePt t="7961" x="971550" y="3243263"/>
          <p14:tracePt t="7964" x="985838" y="3243263"/>
          <p14:tracePt t="7978" x="1100138" y="3228975"/>
          <p14:tracePt t="7979" x="1114425" y="3228975"/>
          <p14:tracePt t="7995" x="1271588" y="3200400"/>
          <p14:tracePt t="8012" x="1428750" y="3171825"/>
          <p14:tracePt t="8012" x="1443038" y="3171825"/>
          <p14:tracePt t="8028" x="1543050" y="3157538"/>
          <p14:tracePt t="8045" x="1585913" y="3143250"/>
          <p14:tracePt t="8062" x="1585913" y="3128963"/>
          <p14:tracePt t="8062" x="1600200" y="3128963"/>
          <p14:tracePt t="8078" x="1600200" y="3114675"/>
          <p14:tracePt t="8095" x="1600200" y="3057525"/>
          <p14:tracePt t="8112" x="1543050" y="2986088"/>
          <p14:tracePt t="8128" x="1443038" y="2943225"/>
          <p14:tracePt t="8129" x="1443038" y="2928938"/>
          <p14:tracePt t="8145" x="1357313" y="2928938"/>
          <p14:tracePt t="8162" x="1300163" y="2928938"/>
          <p14:tracePt t="8178" x="1243013" y="2943225"/>
          <p14:tracePt t="8179" x="1243013" y="2957513"/>
          <p14:tracePt t="8195" x="1171575" y="2957513"/>
          <p14:tracePt t="8196" x="1171575" y="2971800"/>
          <p14:tracePt t="8212" x="1100138" y="2986088"/>
          <p14:tracePt t="8228" x="1085850" y="2986088"/>
          <p14:tracePt t="8261" x="1100138" y="2986088"/>
          <p14:tracePt t="8263" x="1114425" y="2986088"/>
          <p14:tracePt t="8278" x="1200150" y="2986088"/>
          <p14:tracePt t="8295" x="1357313" y="2986088"/>
          <p14:tracePt t="8312" x="1557338" y="2986088"/>
          <p14:tracePt t="8328" x="1628775" y="2986088"/>
          <p14:tracePt t="8345" x="1657350" y="2971800"/>
          <p14:tracePt t="8377" x="1643063" y="2971800"/>
          <p14:tracePt t="8384" x="1628775" y="2971800"/>
          <p14:tracePt t="8395" x="1585913" y="2971800"/>
          <p14:tracePt t="8412" x="1528763" y="2971800"/>
          <p14:tracePt t="8428" x="1443038" y="2957513"/>
          <p14:tracePt t="8429" x="1428750" y="2957513"/>
          <p14:tracePt t="8445" x="1343025" y="2943225"/>
          <p14:tracePt t="8462" x="1271588" y="2943225"/>
          <p14:tracePt t="8462" x="1257300" y="2943225"/>
          <p14:tracePt t="8478" x="1200150" y="2971800"/>
          <p14:tracePt t="8479" x="1185863" y="2971800"/>
          <p14:tracePt t="8495" x="1171575" y="2971800"/>
          <p14:tracePt t="8909" x="1185863" y="2971800"/>
          <p14:tracePt t="8911" x="1200150" y="2971800"/>
          <p14:tracePt t="8928" x="1385888" y="2971800"/>
          <p14:tracePt t="8929" x="1400175" y="2971800"/>
          <p14:tracePt t="8945" x="1828800" y="3000375"/>
          <p14:tracePt t="8946" x="1843088" y="3000375"/>
          <p14:tracePt t="8962" x="2230438" y="3014663"/>
          <p14:tracePt t="8962" x="2259013" y="3014663"/>
          <p14:tracePt t="8978" x="2573338" y="3014663"/>
          <p14:tracePt t="8979" x="2601913" y="3014663"/>
          <p14:tracePt t="8995" x="2830513" y="3014663"/>
          <p14:tracePt t="8996" x="2844800" y="3014663"/>
          <p14:tracePt t="9012" x="3016250" y="3014663"/>
          <p14:tracePt t="9029" x="3159125" y="3014663"/>
          <p14:tracePt t="9029" x="3173413" y="3014663"/>
          <p14:tracePt t="9045" x="3302000" y="3014663"/>
          <p14:tracePt t="9046" x="3316288" y="3014663"/>
          <p14:tracePt t="9062" x="3387725" y="3014663"/>
          <p14:tracePt t="9078" x="3402013" y="3014663"/>
          <p14:tracePt t="9165" x="3387725" y="3014663"/>
          <p14:tracePt t="9167" x="3373438" y="3014663"/>
          <p14:tracePt t="9178" x="3344863" y="3014663"/>
          <p14:tracePt t="9179" x="3330575" y="3014663"/>
          <p14:tracePt t="9195" x="3230563" y="3057525"/>
          <p14:tracePt t="9212" x="3087688" y="3100388"/>
          <p14:tracePt t="9229" x="2944813" y="3143250"/>
          <p14:tracePt t="9229" x="2930525" y="3143250"/>
          <p14:tracePt t="9245" x="2801938" y="3171825"/>
          <p14:tracePt t="9262" x="2687638" y="3214688"/>
          <p14:tracePt t="9278" x="2601913" y="3214688"/>
          <p14:tracePt t="9295" x="2544763" y="3243263"/>
          <p14:tracePt t="9446" x="2559050" y="3243263"/>
          <p14:tracePt t="9456" x="2573338" y="3243263"/>
          <p14:tracePt t="9462" x="2587625" y="3243263"/>
          <p14:tracePt t="9478" x="2601913" y="3243263"/>
          <p14:tracePt t="9495" x="2616200" y="3228975"/>
          <p14:tracePt t="9536" x="2630488" y="3228975"/>
          <p14:tracePt t="9540" x="2644775" y="3228975"/>
          <p14:tracePt t="9562" x="2701925" y="3200400"/>
          <p14:tracePt t="9578" x="2716213" y="3186113"/>
          <p14:tracePt t="9595" x="2730500" y="3186113"/>
          <p14:tracePt t="9624" x="2744788" y="3186113"/>
          <p14:tracePt t="9639" x="2759075" y="3186113"/>
          <p14:tracePt t="9645" x="2759075" y="3171825"/>
          <p14:tracePt t="9691" x="2773363" y="3171825"/>
          <p14:tracePt t="9735" x="2773363" y="3157538"/>
          <p14:tracePt t="9745" x="2787650" y="3157538"/>
          <p14:tracePt t="9762" x="2787650" y="3128963"/>
          <p14:tracePt t="9839" x="2773363" y="3128963"/>
          <p14:tracePt t="9849" x="2759075" y="3128963"/>
          <p14:tracePt t="9852" x="2744788" y="3143250"/>
          <p14:tracePt t="9862" x="2730500" y="3143250"/>
          <p14:tracePt t="9879" x="2673350" y="3143250"/>
          <p14:tracePt t="9879" x="2659063" y="3143250"/>
          <p14:tracePt t="9895" x="2601913" y="3143250"/>
          <p14:tracePt t="9912" x="2544763" y="3143250"/>
          <p14:tracePt t="9929" x="2501900" y="3128963"/>
          <p14:tracePt t="9945" x="2473325" y="3128963"/>
          <p14:tracePt t="9981" x="2459038" y="3128963"/>
          <p14:tracePt t="13233" x="2473325" y="3128963"/>
          <p14:tracePt t="13240" x="2487613" y="3128963"/>
          <p14:tracePt t="13245" x="2516188" y="3128963"/>
          <p14:tracePt t="13262" x="2659063" y="3143250"/>
          <p14:tracePt t="13279" x="2844800" y="3143250"/>
          <p14:tracePt t="13295" x="3059113" y="3143250"/>
          <p14:tracePt t="13312" x="3244850" y="3143250"/>
          <p14:tracePt t="13312" x="3259138" y="3143250"/>
          <p14:tracePt t="13328" x="3444875" y="3143250"/>
          <p14:tracePt t="13345" x="3644900" y="3128963"/>
          <p14:tracePt t="13362" x="3830638" y="3128963"/>
          <p14:tracePt t="13378" x="3959225" y="3128963"/>
          <p14:tracePt t="13395" x="4073525" y="3114675"/>
          <p14:tracePt t="13412" x="4173538" y="3100388"/>
          <p14:tracePt t="13428" x="4216400" y="3086100"/>
          <p14:tracePt t="13445" x="4230688" y="3071813"/>
          <p14:tracePt t="13555" x="4230688" y="3057525"/>
          <p14:tracePt t="13560" x="4230688" y="3043238"/>
          <p14:tracePt t="13562" x="4230688" y="3028950"/>
          <p14:tracePt t="13563" x="4230688" y="3014663"/>
          <p14:tracePt t="13579" x="4230688" y="2857500"/>
          <p14:tracePt t="13595" x="4230688" y="2757488"/>
          <p14:tracePt t="13612" x="4230688" y="2743200"/>
          <p14:tracePt t="13651" x="4216400" y="2743200"/>
          <p14:tracePt t="13662" x="4202113" y="2757488"/>
          <p14:tracePt t="13662" x="4187825" y="2757488"/>
          <p14:tracePt t="13679" x="4144963" y="2771775"/>
          <p14:tracePt t="13695" x="4130675" y="2786063"/>
          <p14:tracePt t="13712" x="4116388" y="2786063"/>
          <p14:tracePt t="13812" x="4102100" y="2786063"/>
          <p14:tracePt t="13815" x="4102100" y="2800350"/>
          <p14:tracePt t="13828" x="4087813" y="2800350"/>
          <p14:tracePt t="13845" x="4073525" y="2800350"/>
          <p14:tracePt t="13862" x="4059238" y="2814638"/>
          <p14:tracePt t="15589" x="4073525" y="2814638"/>
          <p14:tracePt t="15592" x="4087813" y="2814638"/>
          <p14:tracePt t="15595" x="4116388" y="2814638"/>
          <p14:tracePt t="15612" x="4344988" y="2814638"/>
          <p14:tracePt t="15629" x="4545013" y="2814638"/>
          <p14:tracePt t="15645" x="4716463" y="2814638"/>
          <p14:tracePt t="15662" x="4945063" y="2814638"/>
          <p14:tracePt t="15679" x="5187950" y="2828925"/>
          <p14:tracePt t="15679" x="5216525" y="2828925"/>
          <p14:tracePt t="15695" x="5430838" y="2828925"/>
          <p14:tracePt t="15712" x="5588000" y="2828925"/>
          <p14:tracePt t="15728" x="5659438" y="2828925"/>
          <p14:tracePt t="15729" x="5673725" y="2828925"/>
          <p14:tracePt t="15745" x="5688013" y="2828925"/>
          <p14:tracePt t="15762" x="5702300" y="2828925"/>
          <p14:tracePt t="15778" x="5716588" y="2828925"/>
          <p14:tracePt t="15795" x="5730875" y="2828925"/>
          <p14:tracePt t="15942" x="5745163" y="2828925"/>
          <p14:tracePt t="15957" x="5759450" y="2828925"/>
          <p14:tracePt t="15963" x="5773738" y="2828925"/>
          <p14:tracePt t="15978" x="5845175" y="2828925"/>
          <p14:tracePt t="15995" x="5916613" y="2843213"/>
          <p14:tracePt t="15996" x="5930900" y="2843213"/>
          <p14:tracePt t="16012" x="5973763" y="2843213"/>
          <p14:tracePt t="16028" x="5988050" y="2843213"/>
          <p14:tracePt t="16088" x="6002338" y="2843213"/>
          <p14:tracePt t="16095" x="6016625" y="2843213"/>
          <p14:tracePt t="16112" x="6045200" y="2843213"/>
          <p14:tracePt t="16469" x="6059488" y="2843213"/>
          <p14:tracePt t="16478" x="6073775" y="2843213"/>
          <p14:tracePt t="16479" x="6088063" y="2843213"/>
          <p14:tracePt t="16495" x="6146800" y="2843213"/>
          <p14:tracePt t="16512" x="6218238" y="2843213"/>
          <p14:tracePt t="16512" x="6218238" y="2857500"/>
          <p14:tracePt t="16528" x="6303963" y="2871788"/>
          <p14:tracePt t="16529" x="6318250" y="2871788"/>
          <p14:tracePt t="16545" x="6418263" y="2886075"/>
          <p14:tracePt t="16562" x="6532563" y="2914650"/>
          <p14:tracePt t="16562" x="6532563" y="2928938"/>
          <p14:tracePt t="16578" x="6661150" y="2957513"/>
          <p14:tracePt t="16595" x="6746875" y="2971800"/>
          <p14:tracePt t="16612" x="6832600" y="3000375"/>
          <p14:tracePt t="16628" x="6961188" y="3028950"/>
          <p14:tracePt t="16629" x="6975475" y="3028950"/>
          <p14:tracePt t="16645" x="7118350" y="3057525"/>
          <p14:tracePt t="16662" x="7246938" y="3057525"/>
          <p14:tracePt t="16678" x="7289800" y="3057525"/>
          <p14:tracePt t="16695" x="7318375" y="3057525"/>
          <p14:tracePt t="16712" x="7389813" y="3057525"/>
          <p14:tracePt t="16728" x="7489825" y="3043238"/>
          <p14:tracePt t="16745" x="7604125" y="3000375"/>
          <p14:tracePt t="16762" x="7704138" y="2986088"/>
          <p14:tracePt t="16762" x="7704138" y="2971800"/>
          <p14:tracePt t="16778" x="7775575" y="2957513"/>
          <p14:tracePt t="16779" x="7789863" y="2957513"/>
          <p14:tracePt t="16795" x="7875588" y="2957513"/>
          <p14:tracePt t="16812" x="7961313" y="2957513"/>
          <p14:tracePt t="16828" x="8104188" y="2957513"/>
          <p14:tracePt t="16845" x="8247063" y="2957513"/>
          <p14:tracePt t="16862" x="8332788" y="2957513"/>
          <p14:tracePt t="16879" x="8347075" y="2957513"/>
          <p14:tracePt t="17323" x="8347075" y="2943225"/>
          <p14:tracePt t="18189" x="8332788" y="2943225"/>
          <p14:tracePt t="19978" x="8347075" y="2943225"/>
          <p14:tracePt t="19981" x="8361363" y="2943225"/>
          <p14:tracePt t="19995" x="8475663" y="2943225"/>
          <p14:tracePt t="20012" x="8618538" y="2943225"/>
          <p14:tracePt t="20012" x="8632825" y="2943225"/>
          <p14:tracePt t="20028" x="8804275" y="2943225"/>
          <p14:tracePt t="20045" x="8961438" y="2928938"/>
          <p14:tracePt t="20062" x="9104313" y="2900363"/>
          <p14:tracePt t="20062" x="9118600" y="2900363"/>
          <p14:tracePt t="20078" x="9190038" y="2886075"/>
          <p14:tracePt t="20079" x="9204325" y="2886075"/>
          <p14:tracePt t="20095" x="9218613" y="2886075"/>
          <p14:tracePt t="23480" x="9232900" y="2886075"/>
          <p14:tracePt t="23492" x="9247188" y="2886075"/>
          <p14:tracePt t="23503" x="9261475" y="2886075"/>
          <p14:tracePt t="23512" x="9275763" y="2886075"/>
          <p14:tracePt t="24389" x="9261475" y="2886075"/>
          <p14:tracePt t="24702" x="9261475" y="2900363"/>
          <p14:tracePt t="24712" x="9261475" y="2914650"/>
          <p14:tracePt t="24714" x="9247188" y="2914650"/>
          <p14:tracePt t="24729" x="9232900" y="2914650"/>
          <p14:tracePt t="24745" x="9190038" y="2928938"/>
          <p14:tracePt t="24762" x="9147175" y="2943225"/>
          <p14:tracePt t="24779" x="9090025" y="2971800"/>
          <p14:tracePt t="24795" x="9004300" y="2986088"/>
          <p14:tracePt t="24796" x="8990013" y="2986088"/>
          <p14:tracePt t="24796" x="8975725" y="2986088"/>
          <p14:tracePt t="24812" x="8632825" y="2986088"/>
          <p14:tracePt t="24828" x="7947025" y="2957513"/>
          <p14:tracePt t="24829" x="7861300" y="2957513"/>
          <p14:tracePt t="24845" x="6961188" y="2957513"/>
          <p14:tracePt t="24846" x="6918325" y="2957513"/>
          <p14:tracePt t="24862" x="6332538" y="3043238"/>
          <p14:tracePt t="24879" x="5902325" y="3114675"/>
          <p14:tracePt t="24879" x="5888038" y="3114675"/>
          <p14:tracePt t="24895" x="5645150" y="3143250"/>
          <p14:tracePt t="24896" x="5616575" y="3157538"/>
          <p14:tracePt t="24912" x="5302250" y="3186113"/>
          <p14:tracePt t="24929" x="4802188" y="3214688"/>
          <p14:tracePt t="24929" x="4759325" y="3214688"/>
          <p14:tracePt t="24945" x="4173538" y="3243263"/>
          <p14:tracePt t="24946" x="4130675" y="3243263"/>
          <p14:tracePt t="24962" x="3816350" y="3243263"/>
          <p14:tracePt t="24979" x="3644900" y="3257550"/>
          <p14:tracePt t="24979" x="3630613" y="3257550"/>
          <p14:tracePt t="24995" x="3602038" y="3257550"/>
          <p14:tracePt t="25029" x="3559175" y="3257550"/>
          <p14:tracePt t="25045" x="3402013" y="3257550"/>
          <p14:tracePt t="25046" x="3387725" y="3257550"/>
          <p14:tracePt t="25046" x="3359150" y="3257550"/>
          <p14:tracePt t="25062" x="3116263" y="3257550"/>
          <p14:tracePt t="25062" x="3087688" y="3271838"/>
          <p14:tracePt t="25063" x="3059113" y="3271838"/>
          <p14:tracePt t="25078" x="2801938" y="3271838"/>
          <p14:tracePt t="25079" x="2759075" y="3271838"/>
          <p14:tracePt t="25095" x="2444750" y="3300413"/>
          <p14:tracePt t="25096" x="2430463" y="3300413"/>
          <p14:tracePt t="25096" x="2401888" y="3300413"/>
          <p14:tracePt t="25112" x="2130425" y="3300413"/>
          <p14:tracePt t="25129" x="1914525" y="3300413"/>
          <p14:tracePt t="25129" x="1900238" y="3300413"/>
          <p14:tracePt t="25145" x="1814513" y="3300413"/>
          <p14:tracePt t="25162" x="1785938" y="3300413"/>
          <p14:tracePt t="25207" x="1771650" y="3300413"/>
          <p14:tracePt t="25212" x="1757363" y="3300413"/>
          <p14:tracePt t="25229" x="1700213" y="3314700"/>
          <p14:tracePt t="25229" x="1685925" y="3314700"/>
          <p14:tracePt t="25245" x="1643063" y="3328988"/>
          <p14:tracePt t="25262" x="1600200" y="3328988"/>
          <p14:tracePt t="25278" x="1600200" y="3343275"/>
          <p14:tracePt t="25326" x="1585913" y="3343275"/>
          <p14:tracePt t="25332" x="1571625" y="3343275"/>
          <p14:tracePt t="25345" x="1557338" y="3343275"/>
          <p14:tracePt t="25362" x="1543050" y="3343275"/>
          <p14:tracePt t="25469" x="1528763" y="3343275"/>
          <p14:tracePt t="25527" x="1514475" y="3343275"/>
          <p14:tracePt t="25529" x="1500188" y="3343275"/>
          <p14:tracePt t="25545" x="1471613" y="3343275"/>
          <p14:tracePt t="25562" x="1428750" y="3357563"/>
          <p14:tracePt t="25578" x="1414463" y="3357563"/>
          <p14:tracePt t="25595" x="1400175" y="3357563"/>
          <p14:tracePt t="25612" x="1357313" y="3357563"/>
          <p14:tracePt t="25629" x="1285875" y="3371850"/>
          <p14:tracePt t="25645" x="1214438" y="3371850"/>
          <p14:tracePt t="25662" x="1171575" y="3371850"/>
          <p14:tracePt t="25678" x="1143000" y="3371850"/>
          <p14:tracePt t="25695" x="1114425" y="3371850"/>
          <p14:tracePt t="25712" x="1071563" y="3371850"/>
          <p14:tracePt t="25728" x="1028700" y="3371850"/>
          <p14:tracePt t="25729" x="1014413" y="3371850"/>
          <p14:tracePt t="25745" x="1000125" y="3371850"/>
          <p14:tracePt t="25762" x="971550" y="3371850"/>
          <p14:tracePt t="25979" x="957263" y="3371850"/>
          <p14:tracePt t="25987" x="942975" y="3371850"/>
          <p14:tracePt t="26006" x="928688" y="3371850"/>
          <p14:tracePt t="26028" x="914400" y="3371850"/>
          <p14:tracePt t="26045" x="914400" y="3386138"/>
          <p14:tracePt t="26062" x="885825" y="3386138"/>
          <p14:tracePt t="26079" x="842963" y="3400425"/>
          <p14:tracePt t="26095" x="814388" y="3414713"/>
          <p14:tracePt t="26096" x="800100" y="3414713"/>
          <p14:tracePt t="26112" x="757238" y="3443288"/>
          <p14:tracePt t="26128" x="728663" y="3443288"/>
          <p14:tracePt t="26129" x="714375" y="3457575"/>
          <p14:tracePt t="26145" x="700088" y="3471863"/>
          <p14:tracePt t="26162" x="671513" y="3471863"/>
          <p14:tracePt t="26178" x="642938" y="3500438"/>
          <p14:tracePt t="26195" x="614363" y="3500438"/>
          <p14:tracePt t="26390" x="628650" y="3500438"/>
          <p14:tracePt t="26398" x="642938" y="3500438"/>
          <p14:tracePt t="26412" x="714375" y="3500438"/>
          <p14:tracePt t="26429" x="828675" y="3500438"/>
          <p14:tracePt t="26429" x="842963" y="3500438"/>
          <p14:tracePt t="26445" x="928688" y="3500438"/>
          <p14:tracePt t="26462" x="1000125" y="3500438"/>
          <p14:tracePt t="26479" x="1085850" y="3500438"/>
          <p14:tracePt t="26479" x="1100138" y="3500438"/>
          <p14:tracePt t="26495" x="1214438" y="3500438"/>
          <p14:tracePt t="26512" x="1371600" y="3500438"/>
          <p14:tracePt t="26529" x="1557338" y="3500438"/>
          <p14:tracePt t="26545" x="1685925" y="3500438"/>
          <p14:tracePt t="26562" x="1785938" y="3500438"/>
          <p14:tracePt t="26578" x="1828800" y="3500438"/>
          <p14:tracePt t="26595" x="1857375" y="3500438"/>
          <p14:tracePt t="29056" x="1843088" y="3500438"/>
          <p14:tracePt t="29059" x="1828800" y="3500438"/>
          <p14:tracePt t="29089" x="1828800" y="3514725"/>
          <p14:tracePt t="29161" x="1814513" y="3514725"/>
          <p14:tracePt t="29167" x="1800225" y="3529013"/>
          <p14:tracePt t="29179" x="1800225" y="3543300"/>
          <p14:tracePt t="29195" x="1771650" y="3543300"/>
          <p14:tracePt t="29212" x="1757363" y="3571875"/>
          <p14:tracePt t="29228" x="1743075" y="3586163"/>
          <p14:tracePt t="29245" x="1728788" y="3600450"/>
          <p14:tracePt t="29262" x="1700213" y="3600450"/>
          <p14:tracePt t="29279" x="1685925" y="3614738"/>
          <p14:tracePt t="29295" x="1628775" y="3643313"/>
          <p14:tracePt t="29312" x="1528763" y="3700463"/>
          <p14:tracePt t="29312" x="1514475" y="3700463"/>
          <p14:tracePt t="29328" x="1385888" y="3771900"/>
          <p14:tracePt t="29345" x="1243013" y="3871913"/>
          <p14:tracePt t="29362" x="1128713" y="3986213"/>
          <p14:tracePt t="29379" x="1071563" y="4043363"/>
          <p14:tracePt t="29395" x="1042988" y="4071938"/>
          <p14:tracePt t="29412" x="1000125" y="4086225"/>
          <p14:tracePt t="29429" x="928688" y="4100513"/>
          <p14:tracePt t="29445" x="842963" y="4100513"/>
          <p14:tracePt t="29462" x="757238" y="4100513"/>
          <p14:tracePt t="29479" x="728663" y="4100513"/>
          <p14:tracePt t="29495" x="700088" y="4114800"/>
          <p14:tracePt t="29512" x="685800" y="4143375"/>
          <p14:tracePt t="29529" x="671513" y="4143375"/>
          <p14:tracePt t="29529" x="657225" y="4143375"/>
          <p14:tracePt t="29545" x="642938" y="4157663"/>
          <p14:tracePt t="29562" x="614363" y="4171950"/>
          <p14:tracePt t="29578" x="585788" y="4200525"/>
          <p14:tracePt t="29595" x="571500" y="4200525"/>
          <p14:tracePt t="29596" x="557213" y="4200525"/>
          <p14:tracePt t="29612" x="557213" y="4214813"/>
          <p14:tracePt t="29749" x="571500" y="4214813"/>
          <p14:tracePt t="29758" x="585788" y="4214813"/>
          <p14:tracePt t="29763" x="600075" y="4214813"/>
          <p14:tracePt t="29778" x="628650" y="4229100"/>
          <p14:tracePt t="29795" x="728663" y="4257675"/>
          <p14:tracePt t="29796" x="742950" y="4257675"/>
          <p14:tracePt t="29812" x="842963" y="4271963"/>
          <p14:tracePt t="29828" x="914400" y="4271963"/>
          <p14:tracePt t="29889" x="928688" y="4271963"/>
          <p14:tracePt t="29907" x="942975" y="4271963"/>
          <p14:tracePt t="29912" x="957263" y="4271963"/>
          <p14:tracePt t="29923" x="971550" y="4271963"/>
          <p14:tracePt t="29993" x="985838" y="4271963"/>
          <p14:tracePt t="30044" x="1000125" y="4271963"/>
          <p14:tracePt t="30052" x="1014413" y="4271963"/>
          <p14:tracePt t="30062" x="1028700" y="4271963"/>
          <p14:tracePt t="30078" x="1057275" y="4271963"/>
          <p14:tracePt t="30095" x="1085850" y="4271963"/>
          <p14:tracePt t="30112" x="1128713" y="4257675"/>
          <p14:tracePt t="30129" x="1171575" y="4243388"/>
          <p14:tracePt t="30129" x="1185863" y="4243388"/>
          <p14:tracePt t="30145" x="1243013" y="4229100"/>
          <p14:tracePt t="30162" x="1271588" y="4214813"/>
          <p14:tracePt t="30179" x="1314450" y="4214813"/>
          <p14:tracePt t="30195" x="1343025" y="4200525"/>
          <p14:tracePt t="30212" x="1357313" y="4200525"/>
          <p14:tracePt t="30228" x="1385888" y="4200525"/>
          <p14:tracePt t="30330" x="1385888" y="4186238"/>
          <p14:tracePt t="30345" x="1428750" y="4171950"/>
          <p14:tracePt t="30362" x="1500188" y="4129088"/>
          <p14:tracePt t="30379" x="1571625" y="4086225"/>
          <p14:tracePt t="30379" x="1571625" y="4071938"/>
          <p14:tracePt t="30395" x="1614488" y="4043363"/>
          <p14:tracePt t="30412" x="1628775" y="4043363"/>
          <p14:tracePt t="30432" x="1643063" y="4043363"/>
          <p14:tracePt t="30445" x="1671638" y="4029075"/>
          <p14:tracePt t="30462" x="1743075" y="4000500"/>
          <p14:tracePt t="30478" x="1828800" y="3986213"/>
          <p14:tracePt t="30495" x="1857375" y="3971925"/>
          <p14:tracePt t="30512" x="1871663" y="3971925"/>
          <p14:tracePt t="30528" x="1885950" y="3971925"/>
          <p14:tracePt t="30545" x="1900238" y="3971925"/>
          <p14:tracePt t="30562" x="1914525" y="3971925"/>
          <p14:tracePt t="30578" x="1943100" y="3971925"/>
          <p14:tracePt t="30784" x="1943100" y="3957638"/>
          <p14:tracePt t="30790" x="1943100" y="3943350"/>
          <p14:tracePt t="30797" x="1943100" y="3929063"/>
          <p14:tracePt t="30812" x="1943100" y="3900488"/>
          <p14:tracePt t="30864" x="1943100" y="3914775"/>
          <p14:tracePt t="30868" x="1943100" y="3929063"/>
          <p14:tracePt t="30879" x="1943100" y="3957638"/>
          <p14:tracePt t="30879" x="1943100" y="3971925"/>
          <p14:tracePt t="30895" x="1943100" y="3986213"/>
          <p14:tracePt t="31155" x="1957388" y="3986213"/>
          <p14:tracePt t="31163" x="1971675" y="3986213"/>
          <p14:tracePt t="31189" x="1985963" y="3986213"/>
          <p14:tracePt t="31237" x="2000250" y="3986213"/>
          <p14:tracePt t="31252" x="2014538" y="3986213"/>
          <p14:tracePt t="31276" x="2028825" y="3986213"/>
          <p14:tracePt t="31576" x="2014538" y="3986213"/>
          <p14:tracePt t="31580" x="2000250" y="3986213"/>
          <p14:tracePt t="31595" x="1971675" y="3957638"/>
          <p14:tracePt t="31596" x="1957388" y="3957638"/>
          <p14:tracePt t="31612" x="1957388" y="3971925"/>
          <p14:tracePt t="31629" x="2116138" y="4014788"/>
          <p14:tracePt t="31629" x="2130425" y="4014788"/>
          <p14:tracePt t="31645" x="2187575" y="4014788"/>
          <p14:tracePt t="34999" x="2173288" y="4014788"/>
          <p14:tracePt t="35001" x="2159000" y="4014788"/>
          <p14:tracePt t="35012" x="2130425" y="3986213"/>
          <p14:tracePt t="35029" x="2101850" y="3986213"/>
          <p14:tracePt t="35068" x="2087563" y="3986213"/>
          <p14:tracePt t="35078" x="2028825" y="3986213"/>
          <p14:tracePt t="35095" x="1943100" y="3971925"/>
          <p14:tracePt t="35096" x="1928813" y="3971925"/>
          <p14:tracePt t="35096" x="1914525" y="3971925"/>
          <p14:tracePt t="35112" x="1771650" y="3971925"/>
          <p14:tracePt t="35129" x="1485900" y="3971925"/>
          <p14:tracePt t="35129" x="1471613" y="3971925"/>
          <p14:tracePt t="35145" x="1143000" y="3971925"/>
          <p14:tracePt t="35146" x="1100138" y="3971925"/>
          <p14:tracePt t="35162" x="914400" y="3971925"/>
          <p14:tracePt t="35178" x="842963" y="3971925"/>
          <p14:tracePt t="35195" x="814388" y="3971925"/>
          <p14:tracePt t="35212" x="800100" y="3986213"/>
          <p14:tracePt t="35240" x="785813" y="3986213"/>
          <p14:tracePt t="35247" x="771525" y="3986213"/>
          <p14:tracePt t="35262" x="700088" y="3986213"/>
          <p14:tracePt t="35278" x="642938" y="4014788"/>
          <p14:tracePt t="35279" x="628650" y="4014788"/>
          <p14:tracePt t="35295" x="600075" y="4029075"/>
          <p14:tracePt t="35384" x="600075" y="4043363"/>
          <p14:tracePt t="35387" x="614363" y="4043363"/>
          <p14:tracePt t="35395" x="700088" y="4071938"/>
          <p14:tracePt t="35396" x="714375" y="4086225"/>
          <p14:tracePt t="35412" x="828675" y="4100513"/>
          <p14:tracePt t="48429" x="814388" y="4100513"/>
          <p14:tracePt t="48431" x="800100" y="4100513"/>
          <p14:tracePt t="48445" x="771525" y="4129088"/>
          <p14:tracePt t="48446" x="757238" y="4129088"/>
          <p14:tracePt t="48535" x="742950" y="4129088"/>
          <p14:tracePt t="48538" x="742950" y="4143375"/>
          <p14:tracePt t="48545" x="700088" y="4200525"/>
          <p14:tracePt t="48562" x="600075" y="4443413"/>
          <p14:tracePt t="48563" x="585788" y="4443413"/>
          <p14:tracePt t="48563" x="585788" y="4457700"/>
          <p14:tracePt t="48578" x="571500" y="4586288"/>
          <p14:tracePt t="48579" x="571500" y="4600575"/>
          <p14:tracePt t="48595" x="500063" y="4800600"/>
          <p14:tracePt t="48596" x="500063" y="4814888"/>
          <p14:tracePt t="48596" x="500063" y="4829175"/>
          <p14:tracePt t="48612" x="357188" y="5172075"/>
          <p14:tracePt t="48613" x="357188" y="5229225"/>
          <p14:tracePt t="48629" x="271463" y="5672138"/>
          <p14:tracePt t="48629" x="257175" y="5700713"/>
          <p14:tracePt t="48645" x="257175" y="5943600"/>
          <p14:tracePt t="48662" x="257175" y="6100763"/>
          <p14:tracePt t="48678" x="257175" y="6186488"/>
          <p14:tracePt t="48695" x="257175" y="6215063"/>
          <p14:tracePt t="48752" x="271463" y="6215063"/>
          <p14:tracePt t="48762" x="271463" y="6200775"/>
          <p14:tracePt t="48764" x="285750" y="6200775"/>
          <p14:tracePt t="48778" x="314325" y="6143625"/>
          <p14:tracePt t="48795" x="328613" y="6115050"/>
          <p14:tracePt t="48835" x="328613" y="6100763"/>
          <p14:tracePt t="48843" x="342900" y="6100763"/>
          <p14:tracePt t="48851" x="357188" y="6100763"/>
          <p14:tracePt t="48862" x="385763" y="6072188"/>
          <p14:tracePt t="48878" x="500063" y="5972175"/>
          <p14:tracePt t="48895" x="642938" y="5857875"/>
          <p14:tracePt t="48912" x="771525" y="5800725"/>
          <p14:tracePt t="48912" x="785813" y="5800725"/>
          <p14:tracePt t="48928" x="885825" y="5757863"/>
          <p14:tracePt t="48945" x="985838" y="5729288"/>
          <p14:tracePt t="48962" x="1071563" y="5686425"/>
          <p14:tracePt t="48978" x="1143000" y="5672138"/>
          <p14:tracePt t="48995" x="1228725" y="5643563"/>
          <p14:tracePt t="49012" x="1400175" y="5629275"/>
          <p14:tracePt t="49029" x="1585913" y="5600700"/>
          <p14:tracePt t="49029" x="1600200" y="5600700"/>
          <p14:tracePt t="49045" x="1700213" y="5586413"/>
          <p14:tracePt t="49046" x="1714500" y="5572125"/>
          <p14:tracePt t="49062" x="1743075" y="5572125"/>
          <p14:tracePt t="49135" x="1728788" y="5572125"/>
          <p14:tracePt t="49140" x="1714500" y="5572125"/>
          <p14:tracePt t="49145" x="1700213" y="5572125"/>
          <p14:tracePt t="49162" x="1643063" y="5586413"/>
          <p14:tracePt t="49179" x="1557338" y="5614988"/>
          <p14:tracePt t="49179" x="1543050" y="5614988"/>
          <p14:tracePt t="49195" x="1443038" y="5643563"/>
          <p14:tracePt t="49212" x="1371600" y="5643563"/>
          <p14:tracePt t="49229" x="1328738" y="5643563"/>
          <p14:tracePt t="49245" x="1285875" y="5643563"/>
          <p14:tracePt t="49262" x="1214438" y="5643563"/>
          <p14:tracePt t="49278" x="1171575" y="5643563"/>
          <p14:tracePt t="83537" x="1171575" y="5629275"/>
          <p14:tracePt t="83545" x="1185863" y="5572125"/>
          <p14:tracePt t="83562" x="1200150" y="5429250"/>
          <p14:tracePt t="83562" x="1200150" y="5414963"/>
          <p14:tracePt t="83578" x="1200150" y="5400675"/>
          <p14:tracePt t="83958" x="1200150" y="5414963"/>
          <p14:tracePt t="83961" x="1200150" y="5429250"/>
          <p14:tracePt t="83964" x="1200150" y="5443538"/>
          <p14:tracePt t="83978" x="1200150" y="5514975"/>
          <p14:tracePt t="83995" x="1200150" y="5572125"/>
          <p14:tracePt t="84012" x="1185863" y="5614988"/>
          <p14:tracePt t="84029" x="1185863" y="5629275"/>
          <p14:tracePt t="84046" x="1185863" y="5643563"/>
          <p14:tracePt t="84062" x="1185863" y="5657850"/>
          <p14:tracePt t="84078" x="1200150" y="5672138"/>
          <p14:tracePt t="84119" x="1200150" y="5686425"/>
          <p14:tracePt t="84129" x="1257300" y="5715000"/>
          <p14:tracePt t="84129" x="1271588" y="5715000"/>
          <p14:tracePt t="84145" x="1600200" y="5772150"/>
          <p14:tracePt t="84162" x="2116138" y="5815013"/>
          <p14:tracePt t="84163" x="2159000" y="5815013"/>
          <p14:tracePt t="84163" x="2187575" y="5815013"/>
          <p14:tracePt t="84179" x="2759075" y="5872163"/>
          <p14:tracePt t="84179" x="2801938" y="5872163"/>
          <p14:tracePt t="84195" x="3702050" y="5915025"/>
          <p14:tracePt t="84196" x="3759200" y="5915025"/>
          <p14:tracePt t="84212" x="5187950" y="5957888"/>
          <p14:tracePt t="84213" x="5387975" y="5957888"/>
          <p14:tracePt t="84229" x="6975475" y="5986463"/>
          <p14:tracePt t="84229" x="7089775" y="5986463"/>
          <p14:tracePt t="84245" x="8432800" y="5986463"/>
          <p14:tracePt t="84246" x="8647113" y="5986463"/>
          <p14:tracePt t="84262" x="9304338" y="5972175"/>
          <p14:tracePt t="84278" x="9432925" y="5943600"/>
          <p14:tracePt t="84379" x="9418638" y="5943600"/>
          <p14:tracePt t="84382" x="9404350" y="5943600"/>
          <p14:tracePt t="84395" x="9390063" y="5957888"/>
          <p14:tracePt t="84396" x="9375775" y="5957888"/>
          <p14:tracePt t="84412" x="9318625" y="5972175"/>
          <p14:tracePt t="84429" x="9275763" y="5986463"/>
          <p14:tracePt t="84611" x="9261475" y="5986463"/>
          <p14:tracePt t="84617" x="9261475" y="6000750"/>
          <p14:tracePt t="84629" x="9247188" y="6000750"/>
          <p14:tracePt t="84645" x="9232900" y="6015038"/>
          <p14:tracePt t="84679" x="9232900" y="6000750"/>
          <p14:tracePt t="84695" x="9147175" y="5629275"/>
          <p14:tracePt t="84696" x="9147175" y="5586413"/>
          <p14:tracePt t="84712" x="8961438" y="4729163"/>
          <p14:tracePt t="84729" x="8704263" y="3400425"/>
          <p14:tracePt t="84729" x="8689975" y="3300413"/>
          <p14:tracePt t="84745" x="8547100" y="1814513"/>
          <p14:tracePt t="84762" x="8504238" y="28575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439112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“HAWK FIT”</a:t>
            </a:r>
            <a:endParaRPr lang="es-ES" dirty="0">
              <a:solidFill>
                <a:schemeClr val="bg2">
                  <a:lumMod val="50000"/>
                </a:schemeClr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ea typeface="Calibri"/>
                <a:cs typeface="Calibri"/>
              </a:rPr>
              <a:t>Página 8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  <a:p>
            <a:pPr algn="ctr"/>
            <a:endParaRPr lang="es-MX" sz="2400" dirty="0">
              <a:solidFill>
                <a:schemeClr val="bg2">
                  <a:lumMod val="50000"/>
                </a:schemeClr>
              </a:solidFill>
              <a:ea typeface="Calibri"/>
              <a:cs typeface="Calibri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8D35F1EC-2A6E-B2AD-59C9-C19DAE9FD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43" y="2527921"/>
            <a:ext cx="11030513" cy="3763524"/>
          </a:xfrm>
          <a:prstGeom prst="rect">
            <a:avLst/>
          </a:prstGeom>
          <a:ln w="38100" cap="sq">
            <a:solidFill>
              <a:srgbClr val="4472C4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632</Words>
  <Application>Microsoft Office PowerPoint</Application>
  <PresentationFormat>Panorámica</PresentationFormat>
  <Paragraphs>138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Aptos</vt:lpstr>
      <vt:lpstr>Aptos Narrow</vt:lpstr>
      <vt:lpstr>Arial</vt:lpstr>
      <vt:lpstr>Calibri</vt:lpstr>
      <vt:lpstr>Calibri Light</vt:lpstr>
      <vt:lpstr>Segoe UI Emoji</vt:lpstr>
      <vt:lpstr>Segoe UI Variable Text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JASSON . GUERRA BASCUR</cp:lastModifiedBy>
  <cp:revision>170</cp:revision>
  <dcterms:created xsi:type="dcterms:W3CDTF">2023-10-28T21:12:11Z</dcterms:created>
  <dcterms:modified xsi:type="dcterms:W3CDTF">2024-12-12T03:05:52Z</dcterms:modified>
</cp:coreProperties>
</file>