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953120-6F4C-4828-B8E7-60D638DDDC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Base_prueba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147F7D-7437-4FD3-8D43-A1323F912A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5/26/2020 1:55:33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TR Sub estado" id="10" name="slide10">
            <a:extLst>
              <a:ext uri="{FF2B5EF4-FFF2-40B4-BE49-F238E27FC236}">
                <a16:creationId xmlns:a16="http://schemas.microsoft.com/office/drawing/2014/main" id="{3AA7E1CB-71EF-483F-9165-1CC4E0D37F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652"/>
            <a:ext cx="12192000" cy="54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TR origen correo" id="11" name="slide11">
            <a:extLst>
              <a:ext uri="{FF2B5EF4-FFF2-40B4-BE49-F238E27FC236}">
                <a16:creationId xmlns:a16="http://schemas.microsoft.com/office/drawing/2014/main" id="{34C1B36F-7F0D-428D-BE78-D1942585B8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565"/>
            <a:ext cx="12192000" cy="54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TR Estado " id="12" name="slide12">
            <a:extLst>
              <a:ext uri="{FF2B5EF4-FFF2-40B4-BE49-F238E27FC236}">
                <a16:creationId xmlns:a16="http://schemas.microsoft.com/office/drawing/2014/main" id="{2BA386ED-4986-427A-AC7C-81CF462FF7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09550"/>
            <a:ext cx="2705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turacion por tecnologia" id="2" name="slide2">
            <a:extLst>
              <a:ext uri="{FF2B5EF4-FFF2-40B4-BE49-F238E27FC236}">
                <a16:creationId xmlns:a16="http://schemas.microsoft.com/office/drawing/2014/main" id="{D782DE36-8D1B-48DE-8AD3-5C7218ED5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52437"/>
            <a:ext cx="113538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TR Correo" id="3" name="slide3">
            <a:extLst>
              <a:ext uri="{FF2B5EF4-FFF2-40B4-BE49-F238E27FC236}">
                <a16:creationId xmlns:a16="http://schemas.microsoft.com/office/drawing/2014/main" id="{0B6EF190-703A-4C91-8E53-62D079C402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3" y="0"/>
            <a:ext cx="10771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ero Cuartiles" id="4" name="slide4">
            <a:extLst>
              <a:ext uri="{FF2B5EF4-FFF2-40B4-BE49-F238E27FC236}">
                <a16:creationId xmlns:a16="http://schemas.microsoft.com/office/drawing/2014/main" id="{F2D0674E-D2E3-4385-9B33-730EDCBD2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871"/>
            <a:ext cx="12191999" cy="18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brero Cuartiles " id="5" name="slide5">
            <a:extLst>
              <a:ext uri="{FF2B5EF4-FFF2-40B4-BE49-F238E27FC236}">
                <a16:creationId xmlns:a16="http://schemas.microsoft.com/office/drawing/2014/main" id="{83209A9A-F4DB-4D57-976D-75D94DA75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867"/>
            <a:ext cx="12192000" cy="19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zo Cuartiles" id="6" name="slide6">
            <a:extLst>
              <a:ext uri="{FF2B5EF4-FFF2-40B4-BE49-F238E27FC236}">
                <a16:creationId xmlns:a16="http://schemas.microsoft.com/office/drawing/2014/main" id="{4FBC995C-50EF-4A22-8BC0-642751C15A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500"/>
            <a:ext cx="12192000" cy="19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ril Cuartiles " id="7" name="slide7">
            <a:extLst>
              <a:ext uri="{FF2B5EF4-FFF2-40B4-BE49-F238E27FC236}">
                <a16:creationId xmlns:a16="http://schemas.microsoft.com/office/drawing/2014/main" id="{86197EE3-E1F8-4099-9B68-8BB8E739CA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344"/>
            <a:ext cx="12192000" cy="21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yo Cuartiles " id="8" name="slide8">
            <a:extLst>
              <a:ext uri="{FF2B5EF4-FFF2-40B4-BE49-F238E27FC236}">
                <a16:creationId xmlns:a16="http://schemas.microsoft.com/office/drawing/2014/main" id="{88CAAC8E-3808-4283-ADD9-3CADF5335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383"/>
            <a:ext cx="12192000" cy="49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TR Proceso" id="9" name="slide9">
            <a:extLst>
              <a:ext uri="{FF2B5EF4-FFF2-40B4-BE49-F238E27FC236}">
                <a16:creationId xmlns:a16="http://schemas.microsoft.com/office/drawing/2014/main" id="{B9898D33-CED9-4F9C-95E9-A55BB2D912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533"/>
            <a:ext cx="12192000" cy="53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2020-05-26T06:55:37Z</dcterms:created>
  <dcterms:modified xsi:type="dcterms:W3CDTF">2020-05-26T06:55:37Z</dcterms:modified>
</cp:coreProperties>
</file>