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6" autoAdjust="0"/>
  </p:normalViewPr>
  <p:slideViewPr>
    <p:cSldViewPr>
      <p:cViewPr>
        <p:scale>
          <a:sx n="93" d="100"/>
          <a:sy n="93" d="100"/>
        </p:scale>
        <p:origin x="-6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64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23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258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7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13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30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88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874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00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9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0750-2FCD-4BB5-8F32-48E366463604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DFEB-AEFF-4ED7-9F47-CDDAD6604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786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083624" y="789589"/>
            <a:ext cx="783888" cy="719094"/>
            <a:chOff x="2208209" y="1196752"/>
            <a:chExt cx="783888" cy="719094"/>
          </a:xfrm>
          <a:effectLst>
            <a:glow rad="101600">
              <a:schemeClr val="bg1">
                <a:lumMod val="75000"/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209" y="1196752"/>
              <a:ext cx="783888" cy="71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592" y="1385168"/>
              <a:ext cx="362429" cy="34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42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24" y="2838967"/>
            <a:ext cx="784800" cy="691332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lumMod val="75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3203848" y="692696"/>
            <a:ext cx="783888" cy="719094"/>
            <a:chOff x="2631436" y="1108930"/>
            <a:chExt cx="783888" cy="7190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436" y="1108930"/>
              <a:ext cx="783888" cy="71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6 Estrella de 32 puntas"/>
            <p:cNvSpPr/>
            <p:nvPr/>
          </p:nvSpPr>
          <p:spPr>
            <a:xfrm>
              <a:off x="2848670" y="1338836"/>
              <a:ext cx="288000" cy="288000"/>
            </a:xfrm>
            <a:prstGeom prst="star32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1252344" y="769938"/>
            <a:ext cx="783888" cy="719094"/>
            <a:chOff x="1884438" y="1411790"/>
            <a:chExt cx="783888" cy="719094"/>
          </a:xfrm>
          <a:effectLst>
            <a:glow rad="101600">
              <a:schemeClr val="bg1">
                <a:lumMod val="75000"/>
                <a:alpha val="60000"/>
              </a:schemeClr>
            </a:glow>
          </a:effectLst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438" y="1411790"/>
              <a:ext cx="783888" cy="71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9 Estrella de 6 puntas"/>
            <p:cNvSpPr/>
            <p:nvPr/>
          </p:nvSpPr>
          <p:spPr>
            <a:xfrm>
              <a:off x="2073533" y="1591316"/>
              <a:ext cx="360000" cy="391303"/>
            </a:xfrm>
            <a:prstGeom prst="star6">
              <a:avLst/>
            </a:prstGeom>
            <a:solidFill>
              <a:srgbClr val="00B0F0"/>
            </a:solidFill>
            <a:ln>
              <a:noFill/>
            </a:ln>
            <a:effectLst>
              <a:glow rad="101600">
                <a:schemeClr val="tx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2445855" y="1508683"/>
            <a:ext cx="783888" cy="719094"/>
            <a:chOff x="2445855" y="1508683"/>
            <a:chExt cx="783888" cy="719094"/>
          </a:xfrm>
          <a:effectLst>
            <a:glow rad="101600">
              <a:schemeClr val="bg1">
                <a:lumMod val="75000"/>
                <a:alpha val="60000"/>
              </a:schemeClr>
            </a:glow>
          </a:effectLst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855" y="1508683"/>
              <a:ext cx="783888" cy="71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26 Elipse"/>
            <p:cNvSpPr/>
            <p:nvPr/>
          </p:nvSpPr>
          <p:spPr>
            <a:xfrm rot="13500000">
              <a:off x="2666790" y="1728564"/>
              <a:ext cx="288000" cy="288000"/>
            </a:xfrm>
            <a:prstGeom prst="ellipse">
              <a:avLst/>
            </a:prstGeom>
            <a:noFill/>
            <a:ln w="38100"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3317138" y="1498884"/>
            <a:ext cx="783888" cy="719094"/>
            <a:chOff x="2445855" y="1508683"/>
            <a:chExt cx="783888" cy="719094"/>
          </a:xfrm>
          <a:effectLst>
            <a:glow rad="101600">
              <a:schemeClr val="bg1">
                <a:lumMod val="75000"/>
                <a:alpha val="60000"/>
              </a:schemeClr>
            </a:glow>
          </a:effectLst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855" y="1508683"/>
              <a:ext cx="783888" cy="71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31 Elipse"/>
            <p:cNvSpPr/>
            <p:nvPr/>
          </p:nvSpPr>
          <p:spPr>
            <a:xfrm rot="13500000">
              <a:off x="2666790" y="1728564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1469619" y="1508683"/>
            <a:ext cx="783888" cy="719094"/>
            <a:chOff x="1469619" y="1508683"/>
            <a:chExt cx="783888" cy="719094"/>
          </a:xfrm>
          <a:effectLst>
            <a:glow rad="101600">
              <a:schemeClr val="bg1">
                <a:lumMod val="75000"/>
                <a:alpha val="60000"/>
              </a:schemeClr>
            </a:glow>
          </a:effectLst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619" y="1508683"/>
              <a:ext cx="783888" cy="71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21 Estrella de 10 puntas"/>
            <p:cNvSpPr/>
            <p:nvPr/>
          </p:nvSpPr>
          <p:spPr>
            <a:xfrm>
              <a:off x="1652956" y="1688230"/>
              <a:ext cx="360000" cy="360000"/>
            </a:xfrm>
            <a:prstGeom prst="star10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030" name="Picture 6" descr="C:\Users\Natalia\Documents\NetBeansProjects\Genial\src\imagenes\fichaAmarill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88" y="2824999"/>
            <a:ext cx="780223" cy="719269"/>
          </a:xfrm>
          <a:prstGeom prst="rect">
            <a:avLst/>
          </a:prstGeom>
          <a:noFill/>
          <a:effectLst>
            <a:glow rad="101600">
              <a:schemeClr val="bg1">
                <a:lumMod val="65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atalia\Documents\NetBeansProjects\Genial\fond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7373" r="12852" b="7584"/>
          <a:stretch/>
        </p:blipFill>
        <p:spPr bwMode="auto">
          <a:xfrm rot="16200000">
            <a:off x="3488271" y="3219901"/>
            <a:ext cx="261846" cy="24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atalia\Documents\NetBeansProjects\Genial\src\imagenes\fichaAmarill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t="7745" r="11286" b="7569"/>
          <a:stretch/>
        </p:blipFill>
        <p:spPr bwMode="auto">
          <a:xfrm rot="10800000">
            <a:off x="2401621" y="2644509"/>
            <a:ext cx="265077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atalia\Documents\NetBeansProjects\Genial\src\imagenes\fichaNaranja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8869" r="13462" b="8343"/>
          <a:stretch/>
        </p:blipFill>
        <p:spPr bwMode="auto">
          <a:xfrm rot="10800000">
            <a:off x="3712941" y="2884962"/>
            <a:ext cx="261627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atalia\Documents\NetBeansProjects\Genial\src\imagenes\fichaAzul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" t="7832" r="10052" b="6347"/>
          <a:stretch/>
        </p:blipFill>
        <p:spPr bwMode="auto">
          <a:xfrm rot="10800000">
            <a:off x="4685547" y="3017899"/>
            <a:ext cx="262955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Natalia\Documents\NetBeansProjects\Genial\src\imagenes\fichaMorada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t="8246" r="8817" b="8244"/>
          <a:stretch/>
        </p:blipFill>
        <p:spPr bwMode="auto">
          <a:xfrm rot="5400000">
            <a:off x="4237531" y="3460891"/>
            <a:ext cx="273413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atalia\Documents\NetBeansProjects\Genial\src\imagenes\fichaMorada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" t="8280" r="10215" b="7980"/>
          <a:stretch/>
        </p:blipFill>
        <p:spPr bwMode="auto">
          <a:xfrm rot="16200000" flipV="1">
            <a:off x="5004048" y="3582976"/>
            <a:ext cx="262935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Natalia\Documents\NetBeansProjects\Genial\src\imagenes\fichaRoja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" t="8509" r="11951" b="9545"/>
          <a:stretch/>
        </p:blipFill>
        <p:spPr bwMode="auto">
          <a:xfrm rot="10800000" flipV="1">
            <a:off x="1112549" y="2685191"/>
            <a:ext cx="266400" cy="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Natalia\Documents\NetBeansProjects\Genial\src\imagenes\fichaVerde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t="7767" r="10490" b="5541"/>
          <a:stretch/>
        </p:blipFill>
        <p:spPr bwMode="auto">
          <a:xfrm rot="10800000">
            <a:off x="6047429" y="2187919"/>
            <a:ext cx="260314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flechas ico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 b="6651"/>
          <a:stretch/>
        </p:blipFill>
        <p:spPr bwMode="auto">
          <a:xfrm>
            <a:off x="1791283" y="1977753"/>
            <a:ext cx="121809" cy="10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flechas ico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 b="6651"/>
          <a:stretch/>
        </p:blipFill>
        <p:spPr bwMode="auto">
          <a:xfrm flipH="1">
            <a:off x="1943683" y="2130153"/>
            <a:ext cx="121809" cy="10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97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atalia\Documents\NetBeansProjects\Genial\fond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7373" r="12852" b="7584"/>
          <a:stretch/>
        </p:blipFill>
        <p:spPr bwMode="auto">
          <a:xfrm>
            <a:off x="3973127" y="2249450"/>
            <a:ext cx="261846" cy="24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1775138" y="3025558"/>
            <a:ext cx="468264" cy="265160"/>
            <a:chOff x="3635896" y="2905768"/>
            <a:chExt cx="468264" cy="265160"/>
          </a:xfrm>
        </p:grpSpPr>
        <p:pic>
          <p:nvPicPr>
            <p:cNvPr id="2051" name="Picture 3" descr="C:\Users\Natalia\Documents\NetBeansProjects\Genial\src\imagenes\fichaAmarill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4" t="7745" r="11286" b="7569"/>
            <a:stretch/>
          </p:blipFill>
          <p:spPr bwMode="auto">
            <a:xfrm rot="5400000">
              <a:off x="3625757" y="2915907"/>
              <a:ext cx="26507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Natalia\Documents\NetBeansProjects\Genial\src\imagenes\fichaNaranja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7" t="8869" r="13462" b="8343"/>
            <a:stretch/>
          </p:blipFill>
          <p:spPr bwMode="auto">
            <a:xfrm rot="5400000">
              <a:off x="3850946" y="2917715"/>
              <a:ext cx="26162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3" name="Picture 5" descr="C:\Users\Natalia\Documents\NetBeansProjects\Genial\src\imagenes\fichaAzul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" t="7832" r="10052" b="6347"/>
          <a:stretch/>
        </p:blipFill>
        <p:spPr bwMode="auto">
          <a:xfrm rot="5400000">
            <a:off x="4685547" y="3017899"/>
            <a:ext cx="262955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Natalia\Documents\NetBeansProjects\Genial\src\imagenes\fichaMorada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t="8246" r="8817" b="8244"/>
          <a:stretch/>
        </p:blipFill>
        <p:spPr bwMode="auto">
          <a:xfrm rot="5400000">
            <a:off x="4237531" y="3460891"/>
            <a:ext cx="273413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atalia\Documents\NetBeansProjects\Genial\src\imagenes\fichaMorada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8280" r="8725" b="7980"/>
          <a:stretch/>
        </p:blipFill>
        <p:spPr bwMode="auto">
          <a:xfrm rot="5400000">
            <a:off x="4494897" y="3471211"/>
            <a:ext cx="272777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Natalia\Documents\NetBeansProjects\Genial\src\imagenes\fichaVerd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t="7767" r="10490" b="5541"/>
          <a:stretch/>
        </p:blipFill>
        <p:spPr bwMode="auto">
          <a:xfrm rot="5400000">
            <a:off x="6047429" y="2187919"/>
            <a:ext cx="260314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2051720" y="2104733"/>
            <a:ext cx="458761" cy="266401"/>
            <a:chOff x="2627783" y="2399231"/>
            <a:chExt cx="458761" cy="266401"/>
          </a:xfrm>
        </p:grpSpPr>
        <p:pic>
          <p:nvPicPr>
            <p:cNvPr id="2055" name="Picture 7" descr="C:\Users\Natalia\Documents\NetBeansProjects\Genial\src\imagenes\fichaRoja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6" t="8509" r="11951" b="9545"/>
            <a:stretch/>
          </p:blipFill>
          <p:spPr bwMode="auto">
            <a:xfrm rot="5400000">
              <a:off x="2615409" y="2411605"/>
              <a:ext cx="266400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Natalia\Documents\NetBeansProjects\Genial\src\imagenes\fichaRoja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6" t="8509" r="11951" b="9545"/>
            <a:stretch/>
          </p:blipFill>
          <p:spPr bwMode="auto">
            <a:xfrm rot="5400000">
              <a:off x="2832519" y="2411606"/>
              <a:ext cx="266400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1 Grupo"/>
          <p:cNvGrpSpPr/>
          <p:nvPr/>
        </p:nvGrpSpPr>
        <p:grpSpPr>
          <a:xfrm>
            <a:off x="1187623" y="2043920"/>
            <a:ext cx="360040" cy="448976"/>
            <a:chOff x="1187623" y="2043920"/>
            <a:chExt cx="360040" cy="448976"/>
          </a:xfrm>
        </p:grpSpPr>
        <p:pic>
          <p:nvPicPr>
            <p:cNvPr id="11" name="Picture 7" descr="C:\Users\Natalia\Documents\NetBeansProjects\Genial\src\imagenes\fichaRoja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6" t="8509" r="11951" b="9545"/>
            <a:stretch/>
          </p:blipFill>
          <p:spPr bwMode="auto">
            <a:xfrm rot="5400000">
              <a:off x="1175249" y="2056294"/>
              <a:ext cx="266400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C:\Users\Natalia\Documents\NetBeansProjects\Genial\src\imagenes\fichaRoja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6" t="8509" r="11951" b="9545"/>
            <a:stretch/>
          </p:blipFill>
          <p:spPr bwMode="auto">
            <a:xfrm rot="5400000">
              <a:off x="1293638" y="2238870"/>
              <a:ext cx="266400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2 Grupo"/>
          <p:cNvGrpSpPr/>
          <p:nvPr/>
        </p:nvGrpSpPr>
        <p:grpSpPr>
          <a:xfrm>
            <a:off x="1619673" y="2008159"/>
            <a:ext cx="352863" cy="450233"/>
            <a:chOff x="1315625" y="2657658"/>
            <a:chExt cx="352863" cy="450233"/>
          </a:xfrm>
        </p:grpSpPr>
        <p:pic>
          <p:nvPicPr>
            <p:cNvPr id="14" name="Picture 7" descr="C:\Users\Natalia\Documents\NetBeansProjects\Genial\src\imagenes\fichaRoja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6" t="8509" r="11951" b="9545"/>
            <a:stretch/>
          </p:blipFill>
          <p:spPr bwMode="auto">
            <a:xfrm rot="5400000">
              <a:off x="1414463" y="2670032"/>
              <a:ext cx="266400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Natalia\Documents\NetBeansProjects\Genial\src\imagenes\fichaRoja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6" t="8509" r="11951" b="9545"/>
            <a:stretch/>
          </p:blipFill>
          <p:spPr bwMode="auto">
            <a:xfrm rot="5400000">
              <a:off x="1303251" y="2853865"/>
              <a:ext cx="266400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24 Grupo"/>
          <p:cNvGrpSpPr/>
          <p:nvPr/>
        </p:nvGrpSpPr>
        <p:grpSpPr>
          <a:xfrm>
            <a:off x="2330030" y="2822035"/>
            <a:ext cx="367199" cy="457014"/>
            <a:chOff x="3635896" y="2713831"/>
            <a:chExt cx="367199" cy="457014"/>
          </a:xfrm>
        </p:grpSpPr>
        <p:pic>
          <p:nvPicPr>
            <p:cNvPr id="26" name="Picture 3" descr="C:\Users\Natalia\Documents\NetBeansProjects\Genial\src\imagenes\fichaAmarill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4" t="7745" r="11286" b="7569"/>
            <a:stretch/>
          </p:blipFill>
          <p:spPr bwMode="auto">
            <a:xfrm rot="5400000">
              <a:off x="3625757" y="2915907"/>
              <a:ext cx="26507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C:\Users\Natalia\Documents\NetBeansProjects\Genial\src\imagenes\fichaNaranja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7" t="8869" r="13462" b="8343"/>
            <a:stretch/>
          </p:blipFill>
          <p:spPr bwMode="auto">
            <a:xfrm rot="5400000">
              <a:off x="3749881" y="2722245"/>
              <a:ext cx="26162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27 Grupo"/>
          <p:cNvGrpSpPr/>
          <p:nvPr/>
        </p:nvGrpSpPr>
        <p:grpSpPr>
          <a:xfrm>
            <a:off x="2905007" y="2834199"/>
            <a:ext cx="367201" cy="463815"/>
            <a:chOff x="3513495" y="2707030"/>
            <a:chExt cx="367201" cy="463815"/>
          </a:xfrm>
        </p:grpSpPr>
        <p:pic>
          <p:nvPicPr>
            <p:cNvPr id="29" name="Picture 3" descr="C:\Users\Natalia\Documents\NetBeansProjects\Genial\src\imagenes\fichaAmarill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4" t="7745" r="11286" b="7569"/>
            <a:stretch/>
          </p:blipFill>
          <p:spPr bwMode="auto">
            <a:xfrm rot="5400000">
              <a:off x="3625757" y="2915907"/>
              <a:ext cx="26507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:\Users\Natalia\Documents\NetBeansProjects\Genial\src\imagenes\fichaNaranja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7" t="8869" r="13462" b="8343"/>
            <a:stretch/>
          </p:blipFill>
          <p:spPr bwMode="auto">
            <a:xfrm rot="5400000">
              <a:off x="3505081" y="2715444"/>
              <a:ext cx="26162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30 Grupo"/>
          <p:cNvGrpSpPr/>
          <p:nvPr/>
        </p:nvGrpSpPr>
        <p:grpSpPr>
          <a:xfrm>
            <a:off x="3491880" y="2965012"/>
            <a:ext cx="476539" cy="275716"/>
            <a:chOff x="3404157" y="2895129"/>
            <a:chExt cx="476539" cy="275716"/>
          </a:xfrm>
        </p:grpSpPr>
        <p:pic>
          <p:nvPicPr>
            <p:cNvPr id="32" name="Picture 3" descr="C:\Users\Natalia\Documents\NetBeansProjects\Genial\src\imagenes\fichaAmarill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4" t="7745" r="11286" b="7569"/>
            <a:stretch/>
          </p:blipFill>
          <p:spPr bwMode="auto">
            <a:xfrm rot="5400000">
              <a:off x="3625757" y="2915907"/>
              <a:ext cx="26507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Natalia\Documents\NetBeansProjects\Genial\src\imagenes\fichaNaranja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7" t="8869" r="13462" b="8343"/>
            <a:stretch/>
          </p:blipFill>
          <p:spPr bwMode="auto">
            <a:xfrm rot="5400000">
              <a:off x="3395743" y="2903543"/>
              <a:ext cx="26162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33 Grupo"/>
          <p:cNvGrpSpPr/>
          <p:nvPr/>
        </p:nvGrpSpPr>
        <p:grpSpPr>
          <a:xfrm>
            <a:off x="3009134" y="2108479"/>
            <a:ext cx="367201" cy="463468"/>
            <a:chOff x="3513495" y="2905768"/>
            <a:chExt cx="367201" cy="463468"/>
          </a:xfrm>
        </p:grpSpPr>
        <p:pic>
          <p:nvPicPr>
            <p:cNvPr id="35" name="Picture 3" descr="C:\Users\Natalia\Documents\NetBeansProjects\Genial\src\imagenes\fichaAmarill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4" t="7745" r="11286" b="7569"/>
            <a:stretch/>
          </p:blipFill>
          <p:spPr bwMode="auto">
            <a:xfrm rot="5400000">
              <a:off x="3625757" y="2915907"/>
              <a:ext cx="26507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C:\Users\Natalia\Documents\NetBeansProjects\Genial\src\imagenes\fichaNaranja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7" t="8869" r="13462" b="8343"/>
            <a:stretch/>
          </p:blipFill>
          <p:spPr bwMode="auto">
            <a:xfrm rot="5400000">
              <a:off x="3505081" y="3116023"/>
              <a:ext cx="26162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36 Grupo"/>
          <p:cNvGrpSpPr/>
          <p:nvPr/>
        </p:nvGrpSpPr>
        <p:grpSpPr>
          <a:xfrm>
            <a:off x="3376335" y="2426888"/>
            <a:ext cx="367199" cy="448701"/>
            <a:chOff x="3635896" y="2905768"/>
            <a:chExt cx="367199" cy="448701"/>
          </a:xfrm>
        </p:grpSpPr>
        <p:pic>
          <p:nvPicPr>
            <p:cNvPr id="38" name="Picture 3" descr="C:\Users\Natalia\Documents\NetBeansProjects\Genial\src\imagenes\fichaAmarill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4" t="7745" r="11286" b="7569"/>
            <a:stretch/>
          </p:blipFill>
          <p:spPr bwMode="auto">
            <a:xfrm rot="5400000">
              <a:off x="3625757" y="2915907"/>
              <a:ext cx="26507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C:\Users\Natalia\Documents\NetBeansProjects\Genial\src\imagenes\fichaNaranja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7" t="8869" r="13462" b="8343"/>
            <a:stretch/>
          </p:blipFill>
          <p:spPr bwMode="auto">
            <a:xfrm rot="5400000">
              <a:off x="3749881" y="3101256"/>
              <a:ext cx="261627" cy="2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5421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0</Words>
  <Application>Microsoft Office PowerPoint</Application>
  <PresentationFormat>Presentación en pantalla (4:3)</PresentationFormat>
  <Paragraphs>0</Paragraphs>
  <Slides>3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</dc:creator>
  <cp:lastModifiedBy>Natalia</cp:lastModifiedBy>
  <cp:revision>18</cp:revision>
  <dcterms:created xsi:type="dcterms:W3CDTF">2017-05-14T22:37:02Z</dcterms:created>
  <dcterms:modified xsi:type="dcterms:W3CDTF">2017-05-16T11:46:49Z</dcterms:modified>
</cp:coreProperties>
</file>