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8" r:id="rId4"/>
    <p:sldId id="260" r:id="rId5"/>
    <p:sldId id="261" r:id="rId6"/>
    <p:sldId id="264" r:id="rId7"/>
    <p:sldId id="262" r:id="rId8"/>
    <p:sldId id="274" r:id="rId9"/>
    <p:sldId id="271" r:id="rId10"/>
    <p:sldId id="272" r:id="rId11"/>
    <p:sldId id="268" r:id="rId12"/>
    <p:sldId id="267" r:id="rId13"/>
    <p:sldId id="278" r:id="rId14"/>
    <p:sldId id="273" r:id="rId15"/>
    <p:sldId id="27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15" d="100"/>
          <a:sy n="115" d="100"/>
        </p:scale>
        <p:origin x="43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0A813-1A39-4C46-BFFD-7D7D6F42C14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39DCB-3A62-4731-8C53-A438E18DE0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41C2DE8-7F97-4017-BEC9-358B90300C3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3793A23-C323-4FE3-BDAB-C9CBF2DA9F28}"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1C2DE8-7F97-4017-BEC9-358B90300C3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3793A23-C323-4FE3-BDAB-C9CBF2DA9F28}"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1C2DE8-7F97-4017-BEC9-358B90300C3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3793A23-C323-4FE3-BDAB-C9CBF2DA9F28}"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1C2DE8-7F97-4017-BEC9-358B90300C3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3793A23-C323-4FE3-BDAB-C9CBF2DA9F28}"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41C2DE8-7F97-4017-BEC9-358B90300C3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3793A23-C323-4FE3-BDAB-C9CBF2DA9F28}"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41C2DE8-7F97-4017-BEC9-358B90300C3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3793A23-C323-4FE3-BDAB-C9CBF2DA9F28}"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41C2DE8-7F97-4017-BEC9-358B90300C3D}"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43793A23-C323-4FE3-BDAB-C9CBF2DA9F28}"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41C2DE8-7F97-4017-BEC9-358B90300C3D}"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43793A23-C323-4FE3-BDAB-C9CBF2DA9F28}"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1C2DE8-7F97-4017-BEC9-358B90300C3D}"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43793A23-C323-4FE3-BDAB-C9CBF2DA9F28}"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41C2DE8-7F97-4017-BEC9-358B90300C3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3793A23-C323-4FE3-BDAB-C9CBF2DA9F28}"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41C2DE8-7F97-4017-BEC9-358B90300C3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3793A23-C323-4FE3-BDAB-C9CBF2DA9F28}"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C2DE8-7F97-4017-BEC9-358B90300C3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93A23-C323-4FE3-BDAB-C9CBF2DA9F28}"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1C769"/>
        </a:solidFill>
        <a:effectLst/>
      </p:bgPr>
    </p:bg>
    <p:spTree>
      <p:nvGrpSpPr>
        <p:cNvPr id="1" name=""/>
        <p:cNvGrpSpPr/>
        <p:nvPr/>
      </p:nvGrpSpPr>
      <p:grpSpPr>
        <a:xfrm>
          <a:off x="0" y="0"/>
          <a:ext cx="0" cy="0"/>
          <a:chOff x="0" y="0"/>
          <a:chExt cx="0" cy="0"/>
        </a:xfrm>
      </p:grpSpPr>
      <p:sp>
        <p:nvSpPr>
          <p:cNvPr id="67" name="文本框 66"/>
          <p:cNvSpPr txBox="1"/>
          <p:nvPr/>
        </p:nvSpPr>
        <p:spPr>
          <a:xfrm>
            <a:off x="2368005" y="4867595"/>
            <a:ext cx="7455991" cy="923330"/>
          </a:xfrm>
          <a:prstGeom prst="rect">
            <a:avLst/>
          </a:prstGeom>
          <a:noFill/>
        </p:spPr>
        <p:txBody>
          <a:bodyPr wrap="square" rtlCol="0">
            <a:spAutoFit/>
          </a:bodyPr>
          <a:lstStyle/>
          <a:p>
            <a:pPr algn="ctr"/>
            <a:r>
              <a:rPr lang="en-US" altLang="zh-CN" sz="5400" dirty="0" smtClean="0">
                <a:solidFill>
                  <a:prstClr val="white"/>
                </a:solidFill>
                <a:latin typeface="华康海报体W12(P)" panose="040B0C00000000000000" pitchFamily="82" charset="-122"/>
                <a:ea typeface="华康海报体W12(P)" panose="040B0C00000000000000" pitchFamily="82" charset="-122"/>
              </a:rPr>
              <a:t>LVRE-</a:t>
            </a:r>
            <a:r>
              <a:rPr lang="zh-CN" altLang="en-US" sz="5400" dirty="0" smtClean="0">
                <a:solidFill>
                  <a:prstClr val="white"/>
                </a:solidFill>
                <a:latin typeface="华康海报体W12(P)" panose="040B0C00000000000000" pitchFamily="82" charset="-122"/>
                <a:ea typeface="华康海报体W12(P)" panose="040B0C00000000000000" pitchFamily="82" charset="-122"/>
              </a:rPr>
              <a:t>巧克力國</a:t>
            </a:r>
            <a:endParaRPr lang="zh-CN" altLang="en-US" sz="5400" dirty="0">
              <a:solidFill>
                <a:prstClr val="white"/>
              </a:solidFill>
              <a:latin typeface="华康海报体W12(P)" panose="040B0C00000000000000" pitchFamily="82" charset="-122"/>
              <a:ea typeface="华康海报体W12(P)" panose="040B0C00000000000000" pitchFamily="82" charset="-122"/>
            </a:endParaRPr>
          </a:p>
        </p:txBody>
      </p:sp>
      <p:pic>
        <p:nvPicPr>
          <p:cNvPr id="31" name="图片 30"/>
          <p:cNvPicPr>
            <a:picLocks noChangeAspect="1"/>
          </p:cNvPicPr>
          <p:nvPr/>
        </p:nvPicPr>
        <p:blipFill rotWithShape="1">
          <a:blip r:embed="rId1">
            <a:extLst>
              <a:ext uri="{28A0092B-C50C-407E-A947-70E740481C1C}">
                <a14:useLocalDpi xmlns:a14="http://schemas.microsoft.com/office/drawing/2010/main" val="0"/>
              </a:ext>
            </a:extLst>
          </a:blip>
          <a:srcRect l="49110"/>
          <a:stretch>
            <a:fillRect/>
          </a:stretch>
        </p:blipFill>
        <p:spPr>
          <a:xfrm rot="16200000">
            <a:off x="4095751" y="-4095749"/>
            <a:ext cx="4000500" cy="12191999"/>
          </a:xfrm>
          <a:custGeom>
            <a:avLst/>
            <a:gdLst>
              <a:gd name="connsiteX0" fmla="*/ 4000500 w 4000500"/>
              <a:gd name="connsiteY0" fmla="*/ 0 h 12191999"/>
              <a:gd name="connsiteX1" fmla="*/ 4000500 w 4000500"/>
              <a:gd name="connsiteY1" fmla="*/ 12191999 h 12191999"/>
              <a:gd name="connsiteX2" fmla="*/ 0 w 4000500"/>
              <a:gd name="connsiteY2" fmla="*/ 12191999 h 12191999"/>
              <a:gd name="connsiteX3" fmla="*/ 0 w 4000500"/>
              <a:gd name="connsiteY3" fmla="*/ 10858496 h 12191999"/>
              <a:gd name="connsiteX4" fmla="*/ 172765 w 4000500"/>
              <a:gd name="connsiteY4" fmla="*/ 10841080 h 12191999"/>
              <a:gd name="connsiteX5" fmla="*/ 857249 w 4000500"/>
              <a:gd name="connsiteY5" fmla="*/ 10001246 h 12191999"/>
              <a:gd name="connsiteX6" fmla="*/ 172765 w 4000500"/>
              <a:gd name="connsiteY6" fmla="*/ 9161412 h 12191999"/>
              <a:gd name="connsiteX7" fmla="*/ 0 w 4000500"/>
              <a:gd name="connsiteY7" fmla="*/ 9143996 h 12191999"/>
              <a:gd name="connsiteX8" fmla="*/ 0 w 4000500"/>
              <a:gd name="connsiteY8" fmla="*/ 8477247 h 12191999"/>
              <a:gd name="connsiteX9" fmla="*/ 172765 w 4000500"/>
              <a:gd name="connsiteY9" fmla="*/ 8459831 h 12191999"/>
              <a:gd name="connsiteX10" fmla="*/ 857249 w 4000500"/>
              <a:gd name="connsiteY10" fmla="*/ 7619997 h 12191999"/>
              <a:gd name="connsiteX11" fmla="*/ 172765 w 4000500"/>
              <a:gd name="connsiteY11" fmla="*/ 6780164 h 12191999"/>
              <a:gd name="connsiteX12" fmla="*/ 0 w 4000500"/>
              <a:gd name="connsiteY12" fmla="*/ 6762747 h 12191999"/>
              <a:gd name="connsiteX13" fmla="*/ 0 w 4000500"/>
              <a:gd name="connsiteY13" fmla="*/ 6095998 h 12191999"/>
              <a:gd name="connsiteX14" fmla="*/ 172765 w 4000500"/>
              <a:gd name="connsiteY14" fmla="*/ 6078582 h 12191999"/>
              <a:gd name="connsiteX15" fmla="*/ 857249 w 4000500"/>
              <a:gd name="connsiteY15" fmla="*/ 5238748 h 12191999"/>
              <a:gd name="connsiteX16" fmla="*/ 172765 w 4000500"/>
              <a:gd name="connsiteY16" fmla="*/ 4398915 h 12191999"/>
              <a:gd name="connsiteX17" fmla="*/ 0 w 4000500"/>
              <a:gd name="connsiteY17" fmla="*/ 4381499 h 12191999"/>
              <a:gd name="connsiteX18" fmla="*/ 0 w 4000500"/>
              <a:gd name="connsiteY18" fmla="*/ 3714750 h 12191999"/>
              <a:gd name="connsiteX19" fmla="*/ 172765 w 4000500"/>
              <a:gd name="connsiteY19" fmla="*/ 3697334 h 12191999"/>
              <a:gd name="connsiteX20" fmla="*/ 857249 w 4000500"/>
              <a:gd name="connsiteY20" fmla="*/ 2857500 h 12191999"/>
              <a:gd name="connsiteX21" fmla="*/ 172765 w 4000500"/>
              <a:gd name="connsiteY21" fmla="*/ 2017666 h 12191999"/>
              <a:gd name="connsiteX22" fmla="*/ 0 w 4000500"/>
              <a:gd name="connsiteY22" fmla="*/ 2000250 h 12191999"/>
              <a:gd name="connsiteX23" fmla="*/ 0 w 4000500"/>
              <a:gd name="connsiteY23" fmla="*/ 0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00500" h="12191999">
                <a:moveTo>
                  <a:pt x="4000500" y="0"/>
                </a:moveTo>
                <a:lnTo>
                  <a:pt x="4000500" y="12191999"/>
                </a:lnTo>
                <a:lnTo>
                  <a:pt x="0" y="12191999"/>
                </a:lnTo>
                <a:lnTo>
                  <a:pt x="0" y="10858496"/>
                </a:lnTo>
                <a:lnTo>
                  <a:pt x="172765" y="10841080"/>
                </a:lnTo>
                <a:cubicBezTo>
                  <a:pt x="563399" y="10761144"/>
                  <a:pt x="857249" y="10415511"/>
                  <a:pt x="857249" y="10001246"/>
                </a:cubicBezTo>
                <a:cubicBezTo>
                  <a:pt x="857249" y="9586981"/>
                  <a:pt x="563399" y="9241348"/>
                  <a:pt x="172765" y="9161412"/>
                </a:cubicBezTo>
                <a:lnTo>
                  <a:pt x="0" y="9143996"/>
                </a:lnTo>
                <a:lnTo>
                  <a:pt x="0" y="8477247"/>
                </a:lnTo>
                <a:lnTo>
                  <a:pt x="172765" y="8459831"/>
                </a:lnTo>
                <a:cubicBezTo>
                  <a:pt x="563399" y="8379896"/>
                  <a:pt x="857249" y="8034262"/>
                  <a:pt x="857249" y="7619997"/>
                </a:cubicBezTo>
                <a:cubicBezTo>
                  <a:pt x="857249" y="7205732"/>
                  <a:pt x="563399" y="6860099"/>
                  <a:pt x="172765" y="6780164"/>
                </a:cubicBezTo>
                <a:lnTo>
                  <a:pt x="0" y="6762747"/>
                </a:lnTo>
                <a:lnTo>
                  <a:pt x="0" y="6095998"/>
                </a:lnTo>
                <a:lnTo>
                  <a:pt x="172765" y="6078582"/>
                </a:lnTo>
                <a:cubicBezTo>
                  <a:pt x="563399" y="5998647"/>
                  <a:pt x="857249" y="5653014"/>
                  <a:pt x="857249" y="5238748"/>
                </a:cubicBezTo>
                <a:cubicBezTo>
                  <a:pt x="857249" y="4824484"/>
                  <a:pt x="563399" y="4478850"/>
                  <a:pt x="172765" y="4398915"/>
                </a:cubicBezTo>
                <a:lnTo>
                  <a:pt x="0" y="4381499"/>
                </a:lnTo>
                <a:lnTo>
                  <a:pt x="0" y="3714750"/>
                </a:lnTo>
                <a:lnTo>
                  <a:pt x="172765" y="3697334"/>
                </a:lnTo>
                <a:cubicBezTo>
                  <a:pt x="563399" y="3617398"/>
                  <a:pt x="857249" y="3271765"/>
                  <a:pt x="857249" y="2857500"/>
                </a:cubicBezTo>
                <a:cubicBezTo>
                  <a:pt x="857249" y="2443235"/>
                  <a:pt x="563399" y="2097601"/>
                  <a:pt x="172765" y="2017666"/>
                </a:cubicBezTo>
                <a:lnTo>
                  <a:pt x="0" y="2000250"/>
                </a:lnTo>
                <a:lnTo>
                  <a:pt x="0" y="0"/>
                </a:lnTo>
                <a:close/>
              </a:path>
            </a:pathLst>
          </a:custGeom>
        </p:spPr>
      </p:pic>
      <p:sp>
        <p:nvSpPr>
          <p:cNvPr id="30" name="椭圆 29"/>
          <p:cNvSpPr/>
          <p:nvPr/>
        </p:nvSpPr>
        <p:spPr>
          <a:xfrm>
            <a:off x="2000249" y="3143251"/>
            <a:ext cx="1714500" cy="1714500"/>
          </a:xfrm>
          <a:prstGeom prst="ellipse">
            <a:avLst/>
          </a:prstGeom>
          <a:solidFill>
            <a:schemeClr val="bg1"/>
          </a:solidFill>
          <a:ln>
            <a:solidFill>
              <a:srgbClr val="7C8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4381501" y="3143251"/>
            <a:ext cx="1714500" cy="1714500"/>
          </a:xfrm>
          <a:prstGeom prst="ellipse">
            <a:avLst/>
          </a:prstGeom>
          <a:solidFill>
            <a:schemeClr val="bg1"/>
          </a:solidFill>
          <a:ln>
            <a:solidFill>
              <a:srgbClr val="7C8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椭圆 32"/>
          <p:cNvSpPr/>
          <p:nvPr/>
        </p:nvSpPr>
        <p:spPr>
          <a:xfrm>
            <a:off x="6762753" y="3133726"/>
            <a:ext cx="1714500" cy="1714500"/>
          </a:xfrm>
          <a:prstGeom prst="ellipse">
            <a:avLst/>
          </a:prstGeom>
          <a:solidFill>
            <a:schemeClr val="bg1"/>
          </a:solidFill>
          <a:ln>
            <a:solidFill>
              <a:srgbClr val="7C8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椭圆 33"/>
          <p:cNvSpPr/>
          <p:nvPr/>
        </p:nvSpPr>
        <p:spPr>
          <a:xfrm>
            <a:off x="9147815" y="3143251"/>
            <a:ext cx="1714500" cy="1714500"/>
          </a:xfrm>
          <a:prstGeom prst="ellipse">
            <a:avLst/>
          </a:prstGeom>
          <a:solidFill>
            <a:schemeClr val="bg1"/>
          </a:solidFill>
          <a:ln>
            <a:solidFill>
              <a:srgbClr val="7C8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Freeform 5"/>
          <p:cNvSpPr>
            <a:spLocks noEditPoints="1"/>
          </p:cNvSpPr>
          <p:nvPr/>
        </p:nvSpPr>
        <p:spPr bwMode="auto">
          <a:xfrm>
            <a:off x="4856958" y="3618707"/>
            <a:ext cx="763587" cy="763588"/>
          </a:xfrm>
          <a:custGeom>
            <a:avLst/>
            <a:gdLst>
              <a:gd name="T0" fmla="*/ 0 w 125"/>
              <a:gd name="T1" fmla="*/ 0 h 125"/>
              <a:gd name="T2" fmla="*/ 0 w 125"/>
              <a:gd name="T3" fmla="*/ 125 h 125"/>
              <a:gd name="T4" fmla="*/ 125 w 125"/>
              <a:gd name="T5" fmla="*/ 125 h 125"/>
              <a:gd name="T6" fmla="*/ 125 w 125"/>
              <a:gd name="T7" fmla="*/ 0 h 125"/>
              <a:gd name="T8" fmla="*/ 0 w 125"/>
              <a:gd name="T9" fmla="*/ 0 h 125"/>
              <a:gd name="T10" fmla="*/ 26 w 125"/>
              <a:gd name="T11" fmla="*/ 115 h 125"/>
              <a:gd name="T12" fmla="*/ 11 w 125"/>
              <a:gd name="T13" fmla="*/ 100 h 125"/>
              <a:gd name="T14" fmla="*/ 26 w 125"/>
              <a:gd name="T15" fmla="*/ 85 h 125"/>
              <a:gd name="T16" fmla="*/ 41 w 125"/>
              <a:gd name="T17" fmla="*/ 100 h 125"/>
              <a:gd name="T18" fmla="*/ 26 w 125"/>
              <a:gd name="T19" fmla="*/ 115 h 125"/>
              <a:gd name="T20" fmla="*/ 79 w 125"/>
              <a:gd name="T21" fmla="*/ 115 h 125"/>
              <a:gd name="T22" fmla="*/ 79 w 125"/>
              <a:gd name="T23" fmla="*/ 115 h 125"/>
              <a:gd name="T24" fmla="*/ 59 w 125"/>
              <a:gd name="T25" fmla="*/ 115 h 125"/>
              <a:gd name="T26" fmla="*/ 58 w 125"/>
              <a:gd name="T27" fmla="*/ 114 h 125"/>
              <a:gd name="T28" fmla="*/ 12 w 125"/>
              <a:gd name="T29" fmla="*/ 68 h 125"/>
              <a:gd name="T30" fmla="*/ 11 w 125"/>
              <a:gd name="T31" fmla="*/ 67 h 125"/>
              <a:gd name="T32" fmla="*/ 11 w 125"/>
              <a:gd name="T33" fmla="*/ 48 h 125"/>
              <a:gd name="T34" fmla="*/ 12 w 125"/>
              <a:gd name="T35" fmla="*/ 46 h 125"/>
              <a:gd name="T36" fmla="*/ 80 w 125"/>
              <a:gd name="T37" fmla="*/ 113 h 125"/>
              <a:gd name="T38" fmla="*/ 80 w 125"/>
              <a:gd name="T39" fmla="*/ 114 h 125"/>
              <a:gd name="T40" fmla="*/ 79 w 125"/>
              <a:gd name="T41" fmla="*/ 115 h 125"/>
              <a:gd name="T42" fmla="*/ 112 w 125"/>
              <a:gd name="T43" fmla="*/ 115 h 125"/>
              <a:gd name="T44" fmla="*/ 112 w 125"/>
              <a:gd name="T45" fmla="*/ 115 h 125"/>
              <a:gd name="T46" fmla="*/ 92 w 125"/>
              <a:gd name="T47" fmla="*/ 115 h 125"/>
              <a:gd name="T48" fmla="*/ 91 w 125"/>
              <a:gd name="T49" fmla="*/ 114 h 125"/>
              <a:gd name="T50" fmla="*/ 12 w 125"/>
              <a:gd name="T51" fmla="*/ 35 h 125"/>
              <a:gd name="T52" fmla="*/ 11 w 125"/>
              <a:gd name="T53" fmla="*/ 34 h 125"/>
              <a:gd name="T54" fmla="*/ 11 w 125"/>
              <a:gd name="T55" fmla="*/ 14 h 125"/>
              <a:gd name="T56" fmla="*/ 12 w 125"/>
              <a:gd name="T57" fmla="*/ 12 h 125"/>
              <a:gd name="T58" fmla="*/ 114 w 125"/>
              <a:gd name="T59" fmla="*/ 113 h 125"/>
              <a:gd name="T60" fmla="*/ 114 w 125"/>
              <a:gd name="T61" fmla="*/ 114 h 125"/>
              <a:gd name="T62" fmla="*/ 112 w 125"/>
              <a:gd name="T63" fmla="*/ 11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5" h="125">
                <a:moveTo>
                  <a:pt x="0" y="0"/>
                </a:moveTo>
                <a:cubicBezTo>
                  <a:pt x="0" y="125"/>
                  <a:pt x="0" y="125"/>
                  <a:pt x="0" y="125"/>
                </a:cubicBezTo>
                <a:cubicBezTo>
                  <a:pt x="125" y="125"/>
                  <a:pt x="125" y="125"/>
                  <a:pt x="125" y="125"/>
                </a:cubicBezTo>
                <a:cubicBezTo>
                  <a:pt x="125" y="0"/>
                  <a:pt x="125" y="0"/>
                  <a:pt x="125" y="0"/>
                </a:cubicBezTo>
                <a:lnTo>
                  <a:pt x="0" y="0"/>
                </a:lnTo>
                <a:close/>
                <a:moveTo>
                  <a:pt x="26" y="115"/>
                </a:moveTo>
                <a:cubicBezTo>
                  <a:pt x="18" y="115"/>
                  <a:pt x="11" y="108"/>
                  <a:pt x="11" y="100"/>
                </a:cubicBezTo>
                <a:cubicBezTo>
                  <a:pt x="11" y="92"/>
                  <a:pt x="18" y="85"/>
                  <a:pt x="26" y="85"/>
                </a:cubicBezTo>
                <a:cubicBezTo>
                  <a:pt x="35" y="85"/>
                  <a:pt x="41" y="92"/>
                  <a:pt x="41" y="100"/>
                </a:cubicBezTo>
                <a:cubicBezTo>
                  <a:pt x="41" y="108"/>
                  <a:pt x="35" y="115"/>
                  <a:pt x="26" y="115"/>
                </a:cubicBezTo>
                <a:close/>
                <a:moveTo>
                  <a:pt x="79" y="115"/>
                </a:moveTo>
                <a:cubicBezTo>
                  <a:pt x="79" y="115"/>
                  <a:pt x="79" y="115"/>
                  <a:pt x="79" y="115"/>
                </a:cubicBezTo>
                <a:cubicBezTo>
                  <a:pt x="59" y="115"/>
                  <a:pt x="59" y="115"/>
                  <a:pt x="59" y="115"/>
                </a:cubicBezTo>
                <a:cubicBezTo>
                  <a:pt x="58" y="115"/>
                  <a:pt x="58" y="115"/>
                  <a:pt x="58" y="114"/>
                </a:cubicBezTo>
                <a:cubicBezTo>
                  <a:pt x="58" y="89"/>
                  <a:pt x="37" y="68"/>
                  <a:pt x="12" y="68"/>
                </a:cubicBezTo>
                <a:cubicBezTo>
                  <a:pt x="12" y="68"/>
                  <a:pt x="11" y="68"/>
                  <a:pt x="11" y="67"/>
                </a:cubicBezTo>
                <a:cubicBezTo>
                  <a:pt x="11" y="48"/>
                  <a:pt x="11" y="48"/>
                  <a:pt x="11" y="48"/>
                </a:cubicBezTo>
                <a:cubicBezTo>
                  <a:pt x="11" y="47"/>
                  <a:pt x="12" y="46"/>
                  <a:pt x="12" y="46"/>
                </a:cubicBezTo>
                <a:cubicBezTo>
                  <a:pt x="50" y="46"/>
                  <a:pt x="80" y="76"/>
                  <a:pt x="80" y="113"/>
                </a:cubicBezTo>
                <a:cubicBezTo>
                  <a:pt x="80" y="114"/>
                  <a:pt x="80" y="114"/>
                  <a:pt x="80" y="114"/>
                </a:cubicBezTo>
                <a:cubicBezTo>
                  <a:pt x="80" y="115"/>
                  <a:pt x="80" y="115"/>
                  <a:pt x="79" y="115"/>
                </a:cubicBezTo>
                <a:close/>
                <a:moveTo>
                  <a:pt x="112" y="115"/>
                </a:moveTo>
                <a:cubicBezTo>
                  <a:pt x="112" y="115"/>
                  <a:pt x="112" y="115"/>
                  <a:pt x="112" y="115"/>
                </a:cubicBezTo>
                <a:cubicBezTo>
                  <a:pt x="92" y="115"/>
                  <a:pt x="92" y="115"/>
                  <a:pt x="92" y="115"/>
                </a:cubicBezTo>
                <a:cubicBezTo>
                  <a:pt x="91" y="115"/>
                  <a:pt x="91" y="115"/>
                  <a:pt x="91" y="114"/>
                </a:cubicBezTo>
                <a:cubicBezTo>
                  <a:pt x="91" y="71"/>
                  <a:pt x="56" y="35"/>
                  <a:pt x="12" y="35"/>
                </a:cubicBezTo>
                <a:cubicBezTo>
                  <a:pt x="12" y="35"/>
                  <a:pt x="11" y="35"/>
                  <a:pt x="11" y="34"/>
                </a:cubicBezTo>
                <a:cubicBezTo>
                  <a:pt x="11" y="14"/>
                  <a:pt x="11" y="14"/>
                  <a:pt x="11" y="14"/>
                </a:cubicBezTo>
                <a:cubicBezTo>
                  <a:pt x="11" y="13"/>
                  <a:pt x="12" y="12"/>
                  <a:pt x="12" y="12"/>
                </a:cubicBezTo>
                <a:cubicBezTo>
                  <a:pt x="68" y="12"/>
                  <a:pt x="113" y="57"/>
                  <a:pt x="114" y="113"/>
                </a:cubicBezTo>
                <a:cubicBezTo>
                  <a:pt x="114" y="114"/>
                  <a:pt x="114" y="114"/>
                  <a:pt x="114" y="114"/>
                </a:cubicBezTo>
                <a:cubicBezTo>
                  <a:pt x="114" y="115"/>
                  <a:pt x="113" y="115"/>
                  <a:pt x="112" y="115"/>
                </a:cubicBezTo>
                <a:close/>
              </a:path>
            </a:pathLst>
          </a:custGeom>
          <a:solidFill>
            <a:srgbClr val="7C8F3D"/>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9" name="Freeform 9"/>
          <p:cNvSpPr>
            <a:spLocks noEditPoints="1"/>
          </p:cNvSpPr>
          <p:nvPr/>
        </p:nvSpPr>
        <p:spPr bwMode="auto">
          <a:xfrm>
            <a:off x="2636043" y="3617914"/>
            <a:ext cx="442913" cy="765175"/>
          </a:xfrm>
          <a:custGeom>
            <a:avLst/>
            <a:gdLst>
              <a:gd name="T0" fmla="*/ 63 w 73"/>
              <a:gd name="T1" fmla="*/ 0 h 129"/>
              <a:gd name="T2" fmla="*/ 9 w 73"/>
              <a:gd name="T3" fmla="*/ 0 h 129"/>
              <a:gd name="T4" fmla="*/ 0 w 73"/>
              <a:gd name="T5" fmla="*/ 10 h 129"/>
              <a:gd name="T6" fmla="*/ 0 w 73"/>
              <a:gd name="T7" fmla="*/ 120 h 129"/>
              <a:gd name="T8" fmla="*/ 9 w 73"/>
              <a:gd name="T9" fmla="*/ 129 h 129"/>
              <a:gd name="T10" fmla="*/ 63 w 73"/>
              <a:gd name="T11" fmla="*/ 129 h 129"/>
              <a:gd name="T12" fmla="*/ 73 w 73"/>
              <a:gd name="T13" fmla="*/ 120 h 129"/>
              <a:gd name="T14" fmla="*/ 73 w 73"/>
              <a:gd name="T15" fmla="*/ 10 h 129"/>
              <a:gd name="T16" fmla="*/ 63 w 73"/>
              <a:gd name="T17" fmla="*/ 0 h 129"/>
              <a:gd name="T18" fmla="*/ 36 w 73"/>
              <a:gd name="T19" fmla="*/ 120 h 129"/>
              <a:gd name="T20" fmla="*/ 30 w 73"/>
              <a:gd name="T21" fmla="*/ 114 h 129"/>
              <a:gd name="T22" fmla="*/ 36 w 73"/>
              <a:gd name="T23" fmla="*/ 108 h 129"/>
              <a:gd name="T24" fmla="*/ 42 w 73"/>
              <a:gd name="T25" fmla="*/ 114 h 129"/>
              <a:gd name="T26" fmla="*/ 36 w 73"/>
              <a:gd name="T27" fmla="*/ 120 h 129"/>
              <a:gd name="T28" fmla="*/ 66 w 73"/>
              <a:gd name="T29" fmla="*/ 99 h 129"/>
              <a:gd name="T30" fmla="*/ 7 w 73"/>
              <a:gd name="T31" fmla="*/ 99 h 129"/>
              <a:gd name="T32" fmla="*/ 7 w 73"/>
              <a:gd name="T33" fmla="*/ 16 h 129"/>
              <a:gd name="T34" fmla="*/ 66 w 73"/>
              <a:gd name="T35" fmla="*/ 16 h 129"/>
              <a:gd name="T36" fmla="*/ 66 w 73"/>
              <a:gd name="T37" fmla="*/ 99 h 129"/>
              <a:gd name="T38" fmla="*/ 49 w 73"/>
              <a:gd name="T39" fmla="*/ 10 h 129"/>
              <a:gd name="T40" fmla="*/ 24 w 73"/>
              <a:gd name="T41" fmla="*/ 10 h 129"/>
              <a:gd name="T42" fmla="*/ 24 w 73"/>
              <a:gd name="T43" fmla="*/ 7 h 129"/>
              <a:gd name="T44" fmla="*/ 49 w 73"/>
              <a:gd name="T45" fmla="*/ 7 h 129"/>
              <a:gd name="T46" fmla="*/ 49 w 73"/>
              <a:gd name="T47" fmla="*/ 10 h 129"/>
              <a:gd name="T48" fmla="*/ 60 w 73"/>
              <a:gd name="T49" fmla="*/ 9 h 129"/>
              <a:gd name="T50" fmla="*/ 57 w 73"/>
              <a:gd name="T51" fmla="*/ 11 h 129"/>
              <a:gd name="T52" fmla="*/ 55 w 73"/>
              <a:gd name="T53" fmla="*/ 9 h 129"/>
              <a:gd name="T54" fmla="*/ 57 w 73"/>
              <a:gd name="T55" fmla="*/ 6 h 129"/>
              <a:gd name="T56" fmla="*/ 60 w 73"/>
              <a:gd name="T57" fmla="*/ 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29">
                <a:moveTo>
                  <a:pt x="63" y="0"/>
                </a:moveTo>
                <a:cubicBezTo>
                  <a:pt x="9" y="0"/>
                  <a:pt x="9" y="0"/>
                  <a:pt x="9" y="0"/>
                </a:cubicBezTo>
                <a:cubicBezTo>
                  <a:pt x="4" y="0"/>
                  <a:pt x="0" y="5"/>
                  <a:pt x="0" y="10"/>
                </a:cubicBezTo>
                <a:cubicBezTo>
                  <a:pt x="0" y="120"/>
                  <a:pt x="0" y="120"/>
                  <a:pt x="0" y="120"/>
                </a:cubicBezTo>
                <a:cubicBezTo>
                  <a:pt x="0" y="125"/>
                  <a:pt x="4" y="129"/>
                  <a:pt x="9" y="129"/>
                </a:cubicBezTo>
                <a:cubicBezTo>
                  <a:pt x="63" y="129"/>
                  <a:pt x="63" y="129"/>
                  <a:pt x="63" y="129"/>
                </a:cubicBezTo>
                <a:cubicBezTo>
                  <a:pt x="69" y="129"/>
                  <a:pt x="73" y="125"/>
                  <a:pt x="73" y="120"/>
                </a:cubicBezTo>
                <a:cubicBezTo>
                  <a:pt x="73" y="10"/>
                  <a:pt x="73" y="10"/>
                  <a:pt x="73" y="10"/>
                </a:cubicBezTo>
                <a:cubicBezTo>
                  <a:pt x="73" y="5"/>
                  <a:pt x="69" y="0"/>
                  <a:pt x="63" y="0"/>
                </a:cubicBezTo>
                <a:close/>
                <a:moveTo>
                  <a:pt x="36" y="120"/>
                </a:moveTo>
                <a:cubicBezTo>
                  <a:pt x="33" y="120"/>
                  <a:pt x="30" y="117"/>
                  <a:pt x="30" y="114"/>
                </a:cubicBezTo>
                <a:cubicBezTo>
                  <a:pt x="30" y="111"/>
                  <a:pt x="33" y="108"/>
                  <a:pt x="36" y="108"/>
                </a:cubicBezTo>
                <a:cubicBezTo>
                  <a:pt x="40" y="108"/>
                  <a:pt x="42" y="111"/>
                  <a:pt x="42" y="114"/>
                </a:cubicBezTo>
                <a:cubicBezTo>
                  <a:pt x="42" y="117"/>
                  <a:pt x="40" y="120"/>
                  <a:pt x="36" y="120"/>
                </a:cubicBezTo>
                <a:close/>
                <a:moveTo>
                  <a:pt x="66" y="99"/>
                </a:moveTo>
                <a:cubicBezTo>
                  <a:pt x="7" y="99"/>
                  <a:pt x="7" y="99"/>
                  <a:pt x="7" y="99"/>
                </a:cubicBezTo>
                <a:cubicBezTo>
                  <a:pt x="7" y="16"/>
                  <a:pt x="7" y="16"/>
                  <a:pt x="7" y="16"/>
                </a:cubicBezTo>
                <a:cubicBezTo>
                  <a:pt x="66" y="16"/>
                  <a:pt x="66" y="16"/>
                  <a:pt x="66" y="16"/>
                </a:cubicBezTo>
                <a:lnTo>
                  <a:pt x="66" y="99"/>
                </a:lnTo>
                <a:close/>
                <a:moveTo>
                  <a:pt x="49" y="10"/>
                </a:moveTo>
                <a:cubicBezTo>
                  <a:pt x="24" y="10"/>
                  <a:pt x="24" y="10"/>
                  <a:pt x="24" y="10"/>
                </a:cubicBezTo>
                <a:cubicBezTo>
                  <a:pt x="24" y="7"/>
                  <a:pt x="24" y="7"/>
                  <a:pt x="24" y="7"/>
                </a:cubicBezTo>
                <a:cubicBezTo>
                  <a:pt x="49" y="7"/>
                  <a:pt x="49" y="7"/>
                  <a:pt x="49" y="7"/>
                </a:cubicBezTo>
                <a:lnTo>
                  <a:pt x="49" y="10"/>
                </a:lnTo>
                <a:close/>
                <a:moveTo>
                  <a:pt x="60" y="9"/>
                </a:moveTo>
                <a:cubicBezTo>
                  <a:pt x="60" y="10"/>
                  <a:pt x="59" y="11"/>
                  <a:pt x="57" y="11"/>
                </a:cubicBezTo>
                <a:cubicBezTo>
                  <a:pt x="56" y="11"/>
                  <a:pt x="55" y="10"/>
                  <a:pt x="55" y="9"/>
                </a:cubicBezTo>
                <a:cubicBezTo>
                  <a:pt x="55" y="7"/>
                  <a:pt x="56" y="6"/>
                  <a:pt x="57" y="6"/>
                </a:cubicBezTo>
                <a:cubicBezTo>
                  <a:pt x="59" y="6"/>
                  <a:pt x="60" y="7"/>
                  <a:pt x="60" y="9"/>
                </a:cubicBezTo>
                <a:close/>
              </a:path>
            </a:pathLst>
          </a:custGeom>
          <a:solidFill>
            <a:srgbClr val="7C8F3D"/>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38" name="组合 37"/>
          <p:cNvGrpSpPr/>
          <p:nvPr/>
        </p:nvGrpSpPr>
        <p:grpSpPr>
          <a:xfrm>
            <a:off x="7306163" y="3681322"/>
            <a:ext cx="627680" cy="619308"/>
            <a:chOff x="6904353" y="3949701"/>
            <a:chExt cx="357188" cy="352424"/>
          </a:xfrm>
          <a:solidFill>
            <a:srgbClr val="7C8F3D"/>
          </a:solidFill>
        </p:grpSpPr>
        <p:sp>
          <p:nvSpPr>
            <p:cNvPr id="24" name="Freeform 25"/>
            <p:cNvSpPr/>
            <p:nvPr/>
          </p:nvSpPr>
          <p:spPr bwMode="auto">
            <a:xfrm>
              <a:off x="6904353" y="3949701"/>
              <a:ext cx="93663" cy="93662"/>
            </a:xfrm>
            <a:custGeom>
              <a:avLst/>
              <a:gdLst>
                <a:gd name="T0" fmla="*/ 23 w 24"/>
                <a:gd name="T1" fmla="*/ 24 h 24"/>
                <a:gd name="T2" fmla="*/ 24 w 24"/>
                <a:gd name="T3" fmla="*/ 24 h 24"/>
                <a:gd name="T4" fmla="*/ 24 w 24"/>
                <a:gd name="T5" fmla="*/ 0 h 24"/>
                <a:gd name="T6" fmla="*/ 23 w 24"/>
                <a:gd name="T7" fmla="*/ 0 h 24"/>
                <a:gd name="T8" fmla="*/ 1 w 24"/>
                <a:gd name="T9" fmla="*/ 0 h 24"/>
                <a:gd name="T10" fmla="*/ 0 w 24"/>
                <a:gd name="T11" fmla="*/ 0 h 24"/>
                <a:gd name="T12" fmla="*/ 0 w 24"/>
                <a:gd name="T13" fmla="*/ 24 h 24"/>
                <a:gd name="T14" fmla="*/ 1 w 24"/>
                <a:gd name="T15" fmla="*/ 24 h 24"/>
                <a:gd name="T16" fmla="*/ 23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3" y="24"/>
                  </a:moveTo>
                  <a:cubicBezTo>
                    <a:pt x="23" y="24"/>
                    <a:pt x="24" y="24"/>
                    <a:pt x="24" y="24"/>
                  </a:cubicBezTo>
                  <a:cubicBezTo>
                    <a:pt x="24" y="0"/>
                    <a:pt x="24" y="0"/>
                    <a:pt x="24" y="0"/>
                  </a:cubicBezTo>
                  <a:cubicBezTo>
                    <a:pt x="24" y="0"/>
                    <a:pt x="23" y="0"/>
                    <a:pt x="23" y="0"/>
                  </a:cubicBezTo>
                  <a:cubicBezTo>
                    <a:pt x="1" y="0"/>
                    <a:pt x="1" y="0"/>
                    <a:pt x="1" y="0"/>
                  </a:cubicBezTo>
                  <a:cubicBezTo>
                    <a:pt x="0" y="0"/>
                    <a:pt x="0" y="0"/>
                    <a:pt x="0" y="0"/>
                  </a:cubicBezTo>
                  <a:cubicBezTo>
                    <a:pt x="0" y="24"/>
                    <a:pt x="0" y="24"/>
                    <a:pt x="0" y="24"/>
                  </a:cubicBezTo>
                  <a:cubicBezTo>
                    <a:pt x="0" y="24"/>
                    <a:pt x="0" y="24"/>
                    <a:pt x="1" y="24"/>
                  </a:cubicBezTo>
                  <a:lnTo>
                    <a:pt x="2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26"/>
            <p:cNvSpPr/>
            <p:nvPr/>
          </p:nvSpPr>
          <p:spPr bwMode="auto">
            <a:xfrm>
              <a:off x="7036116" y="3949701"/>
              <a:ext cx="93663" cy="93662"/>
            </a:xfrm>
            <a:custGeom>
              <a:avLst/>
              <a:gdLst>
                <a:gd name="T0" fmla="*/ 23 w 24"/>
                <a:gd name="T1" fmla="*/ 24 h 24"/>
                <a:gd name="T2" fmla="*/ 24 w 24"/>
                <a:gd name="T3" fmla="*/ 24 h 24"/>
                <a:gd name="T4" fmla="*/ 24 w 24"/>
                <a:gd name="T5" fmla="*/ 0 h 24"/>
                <a:gd name="T6" fmla="*/ 23 w 24"/>
                <a:gd name="T7" fmla="*/ 0 h 24"/>
                <a:gd name="T8" fmla="*/ 1 w 24"/>
                <a:gd name="T9" fmla="*/ 0 h 24"/>
                <a:gd name="T10" fmla="*/ 0 w 24"/>
                <a:gd name="T11" fmla="*/ 0 h 24"/>
                <a:gd name="T12" fmla="*/ 0 w 24"/>
                <a:gd name="T13" fmla="*/ 24 h 24"/>
                <a:gd name="T14" fmla="*/ 1 w 24"/>
                <a:gd name="T15" fmla="*/ 24 h 24"/>
                <a:gd name="T16" fmla="*/ 23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3" y="24"/>
                  </a:moveTo>
                  <a:cubicBezTo>
                    <a:pt x="23" y="24"/>
                    <a:pt x="24" y="24"/>
                    <a:pt x="24" y="24"/>
                  </a:cubicBezTo>
                  <a:cubicBezTo>
                    <a:pt x="24" y="0"/>
                    <a:pt x="24" y="0"/>
                    <a:pt x="24" y="0"/>
                  </a:cubicBezTo>
                  <a:cubicBezTo>
                    <a:pt x="24" y="0"/>
                    <a:pt x="23" y="0"/>
                    <a:pt x="23" y="0"/>
                  </a:cubicBezTo>
                  <a:cubicBezTo>
                    <a:pt x="1" y="0"/>
                    <a:pt x="1" y="0"/>
                    <a:pt x="1" y="0"/>
                  </a:cubicBezTo>
                  <a:cubicBezTo>
                    <a:pt x="0" y="0"/>
                    <a:pt x="0" y="0"/>
                    <a:pt x="0" y="0"/>
                  </a:cubicBezTo>
                  <a:cubicBezTo>
                    <a:pt x="0" y="24"/>
                    <a:pt x="0" y="24"/>
                    <a:pt x="0" y="24"/>
                  </a:cubicBezTo>
                  <a:cubicBezTo>
                    <a:pt x="0" y="24"/>
                    <a:pt x="0" y="24"/>
                    <a:pt x="1" y="24"/>
                  </a:cubicBezTo>
                  <a:lnTo>
                    <a:pt x="2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7"/>
            <p:cNvSpPr/>
            <p:nvPr/>
          </p:nvSpPr>
          <p:spPr bwMode="auto">
            <a:xfrm>
              <a:off x="7167878" y="3949701"/>
              <a:ext cx="88900" cy="93662"/>
            </a:xfrm>
            <a:custGeom>
              <a:avLst/>
              <a:gdLst>
                <a:gd name="T0" fmla="*/ 23 w 23"/>
                <a:gd name="T1" fmla="*/ 24 h 24"/>
                <a:gd name="T2" fmla="*/ 23 w 23"/>
                <a:gd name="T3" fmla="*/ 24 h 24"/>
                <a:gd name="T4" fmla="*/ 23 w 23"/>
                <a:gd name="T5" fmla="*/ 0 h 24"/>
                <a:gd name="T6" fmla="*/ 23 w 23"/>
                <a:gd name="T7" fmla="*/ 0 h 24"/>
                <a:gd name="T8" fmla="*/ 0 w 23"/>
                <a:gd name="T9" fmla="*/ 0 h 24"/>
                <a:gd name="T10" fmla="*/ 0 w 23"/>
                <a:gd name="T11" fmla="*/ 0 h 24"/>
                <a:gd name="T12" fmla="*/ 0 w 23"/>
                <a:gd name="T13" fmla="*/ 24 h 24"/>
                <a:gd name="T14" fmla="*/ 0 w 23"/>
                <a:gd name="T15" fmla="*/ 24 h 24"/>
                <a:gd name="T16" fmla="*/ 23 w 23"/>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23" y="24"/>
                  </a:moveTo>
                  <a:cubicBezTo>
                    <a:pt x="23" y="24"/>
                    <a:pt x="23" y="24"/>
                    <a:pt x="23" y="24"/>
                  </a:cubicBezTo>
                  <a:cubicBezTo>
                    <a:pt x="23" y="0"/>
                    <a:pt x="23" y="0"/>
                    <a:pt x="23" y="0"/>
                  </a:cubicBezTo>
                  <a:cubicBezTo>
                    <a:pt x="23" y="0"/>
                    <a:pt x="23" y="0"/>
                    <a:pt x="23" y="0"/>
                  </a:cubicBezTo>
                  <a:cubicBezTo>
                    <a:pt x="0" y="0"/>
                    <a:pt x="0" y="0"/>
                    <a:pt x="0" y="0"/>
                  </a:cubicBezTo>
                  <a:cubicBezTo>
                    <a:pt x="0" y="0"/>
                    <a:pt x="0" y="0"/>
                    <a:pt x="0" y="0"/>
                  </a:cubicBezTo>
                  <a:cubicBezTo>
                    <a:pt x="0" y="24"/>
                    <a:pt x="0" y="24"/>
                    <a:pt x="0" y="24"/>
                  </a:cubicBezTo>
                  <a:cubicBezTo>
                    <a:pt x="0" y="24"/>
                    <a:pt x="0" y="24"/>
                    <a:pt x="0" y="24"/>
                  </a:cubicBezTo>
                  <a:lnTo>
                    <a:pt x="2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8"/>
            <p:cNvSpPr/>
            <p:nvPr/>
          </p:nvSpPr>
          <p:spPr bwMode="auto">
            <a:xfrm>
              <a:off x="6904353" y="4078288"/>
              <a:ext cx="93663" cy="92075"/>
            </a:xfrm>
            <a:custGeom>
              <a:avLst/>
              <a:gdLst>
                <a:gd name="T0" fmla="*/ 23 w 24"/>
                <a:gd name="T1" fmla="*/ 24 h 24"/>
                <a:gd name="T2" fmla="*/ 24 w 24"/>
                <a:gd name="T3" fmla="*/ 24 h 24"/>
                <a:gd name="T4" fmla="*/ 24 w 24"/>
                <a:gd name="T5" fmla="*/ 0 h 24"/>
                <a:gd name="T6" fmla="*/ 23 w 24"/>
                <a:gd name="T7" fmla="*/ 0 h 24"/>
                <a:gd name="T8" fmla="*/ 1 w 24"/>
                <a:gd name="T9" fmla="*/ 0 h 24"/>
                <a:gd name="T10" fmla="*/ 0 w 24"/>
                <a:gd name="T11" fmla="*/ 0 h 24"/>
                <a:gd name="T12" fmla="*/ 0 w 24"/>
                <a:gd name="T13" fmla="*/ 24 h 24"/>
                <a:gd name="T14" fmla="*/ 1 w 24"/>
                <a:gd name="T15" fmla="*/ 24 h 24"/>
                <a:gd name="T16" fmla="*/ 23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3" y="24"/>
                  </a:moveTo>
                  <a:cubicBezTo>
                    <a:pt x="23" y="24"/>
                    <a:pt x="24" y="24"/>
                    <a:pt x="24" y="24"/>
                  </a:cubicBezTo>
                  <a:cubicBezTo>
                    <a:pt x="24" y="0"/>
                    <a:pt x="24" y="0"/>
                    <a:pt x="24" y="0"/>
                  </a:cubicBezTo>
                  <a:cubicBezTo>
                    <a:pt x="24" y="0"/>
                    <a:pt x="23" y="0"/>
                    <a:pt x="23" y="0"/>
                  </a:cubicBezTo>
                  <a:cubicBezTo>
                    <a:pt x="1" y="0"/>
                    <a:pt x="1" y="0"/>
                    <a:pt x="1" y="0"/>
                  </a:cubicBezTo>
                  <a:cubicBezTo>
                    <a:pt x="0" y="0"/>
                    <a:pt x="0" y="0"/>
                    <a:pt x="0" y="0"/>
                  </a:cubicBezTo>
                  <a:cubicBezTo>
                    <a:pt x="0" y="24"/>
                    <a:pt x="0" y="24"/>
                    <a:pt x="0" y="24"/>
                  </a:cubicBezTo>
                  <a:cubicBezTo>
                    <a:pt x="0" y="24"/>
                    <a:pt x="0" y="24"/>
                    <a:pt x="1" y="24"/>
                  </a:cubicBezTo>
                  <a:lnTo>
                    <a:pt x="2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29"/>
            <p:cNvSpPr/>
            <p:nvPr/>
          </p:nvSpPr>
          <p:spPr bwMode="auto">
            <a:xfrm>
              <a:off x="7036116" y="4078288"/>
              <a:ext cx="93663" cy="92075"/>
            </a:xfrm>
            <a:custGeom>
              <a:avLst/>
              <a:gdLst>
                <a:gd name="T0" fmla="*/ 23 w 24"/>
                <a:gd name="T1" fmla="*/ 24 h 24"/>
                <a:gd name="T2" fmla="*/ 24 w 24"/>
                <a:gd name="T3" fmla="*/ 24 h 24"/>
                <a:gd name="T4" fmla="*/ 24 w 24"/>
                <a:gd name="T5" fmla="*/ 0 h 24"/>
                <a:gd name="T6" fmla="*/ 23 w 24"/>
                <a:gd name="T7" fmla="*/ 0 h 24"/>
                <a:gd name="T8" fmla="*/ 1 w 24"/>
                <a:gd name="T9" fmla="*/ 0 h 24"/>
                <a:gd name="T10" fmla="*/ 0 w 24"/>
                <a:gd name="T11" fmla="*/ 0 h 24"/>
                <a:gd name="T12" fmla="*/ 0 w 24"/>
                <a:gd name="T13" fmla="*/ 24 h 24"/>
                <a:gd name="T14" fmla="*/ 1 w 24"/>
                <a:gd name="T15" fmla="*/ 24 h 24"/>
                <a:gd name="T16" fmla="*/ 23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3" y="24"/>
                  </a:moveTo>
                  <a:cubicBezTo>
                    <a:pt x="24" y="24"/>
                    <a:pt x="24" y="24"/>
                    <a:pt x="24" y="24"/>
                  </a:cubicBezTo>
                  <a:cubicBezTo>
                    <a:pt x="24" y="0"/>
                    <a:pt x="24" y="0"/>
                    <a:pt x="24" y="0"/>
                  </a:cubicBezTo>
                  <a:cubicBezTo>
                    <a:pt x="24" y="0"/>
                    <a:pt x="24" y="0"/>
                    <a:pt x="23" y="0"/>
                  </a:cubicBezTo>
                  <a:cubicBezTo>
                    <a:pt x="1" y="0"/>
                    <a:pt x="1" y="0"/>
                    <a:pt x="1" y="0"/>
                  </a:cubicBezTo>
                  <a:cubicBezTo>
                    <a:pt x="1" y="0"/>
                    <a:pt x="0" y="0"/>
                    <a:pt x="0" y="0"/>
                  </a:cubicBezTo>
                  <a:cubicBezTo>
                    <a:pt x="0" y="24"/>
                    <a:pt x="0" y="24"/>
                    <a:pt x="0" y="24"/>
                  </a:cubicBezTo>
                  <a:cubicBezTo>
                    <a:pt x="0" y="24"/>
                    <a:pt x="1" y="24"/>
                    <a:pt x="1" y="24"/>
                  </a:cubicBezTo>
                  <a:lnTo>
                    <a:pt x="2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30"/>
            <p:cNvSpPr/>
            <p:nvPr/>
          </p:nvSpPr>
          <p:spPr bwMode="auto">
            <a:xfrm>
              <a:off x="7167878" y="4078288"/>
              <a:ext cx="93663" cy="92075"/>
            </a:xfrm>
            <a:custGeom>
              <a:avLst/>
              <a:gdLst>
                <a:gd name="T0" fmla="*/ 23 w 24"/>
                <a:gd name="T1" fmla="*/ 24 h 24"/>
                <a:gd name="T2" fmla="*/ 24 w 24"/>
                <a:gd name="T3" fmla="*/ 24 h 24"/>
                <a:gd name="T4" fmla="*/ 24 w 24"/>
                <a:gd name="T5" fmla="*/ 0 h 24"/>
                <a:gd name="T6" fmla="*/ 23 w 24"/>
                <a:gd name="T7" fmla="*/ 0 h 24"/>
                <a:gd name="T8" fmla="*/ 1 w 24"/>
                <a:gd name="T9" fmla="*/ 0 h 24"/>
                <a:gd name="T10" fmla="*/ 0 w 24"/>
                <a:gd name="T11" fmla="*/ 0 h 24"/>
                <a:gd name="T12" fmla="*/ 0 w 24"/>
                <a:gd name="T13" fmla="*/ 24 h 24"/>
                <a:gd name="T14" fmla="*/ 1 w 24"/>
                <a:gd name="T15" fmla="*/ 24 h 24"/>
                <a:gd name="T16" fmla="*/ 23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3" y="24"/>
                  </a:moveTo>
                  <a:cubicBezTo>
                    <a:pt x="23" y="24"/>
                    <a:pt x="24" y="24"/>
                    <a:pt x="24" y="24"/>
                  </a:cubicBezTo>
                  <a:cubicBezTo>
                    <a:pt x="24" y="0"/>
                    <a:pt x="24" y="0"/>
                    <a:pt x="24" y="0"/>
                  </a:cubicBezTo>
                  <a:cubicBezTo>
                    <a:pt x="24" y="0"/>
                    <a:pt x="23" y="0"/>
                    <a:pt x="23" y="0"/>
                  </a:cubicBezTo>
                  <a:cubicBezTo>
                    <a:pt x="1" y="0"/>
                    <a:pt x="1" y="0"/>
                    <a:pt x="1" y="0"/>
                  </a:cubicBezTo>
                  <a:cubicBezTo>
                    <a:pt x="0" y="0"/>
                    <a:pt x="0" y="0"/>
                    <a:pt x="0" y="0"/>
                  </a:cubicBezTo>
                  <a:cubicBezTo>
                    <a:pt x="0" y="24"/>
                    <a:pt x="0" y="24"/>
                    <a:pt x="0" y="24"/>
                  </a:cubicBezTo>
                  <a:cubicBezTo>
                    <a:pt x="0" y="24"/>
                    <a:pt x="0" y="24"/>
                    <a:pt x="1" y="24"/>
                  </a:cubicBezTo>
                  <a:lnTo>
                    <a:pt x="2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31"/>
            <p:cNvSpPr/>
            <p:nvPr/>
          </p:nvSpPr>
          <p:spPr bwMode="auto">
            <a:xfrm>
              <a:off x="6904353" y="4205288"/>
              <a:ext cx="93663" cy="96837"/>
            </a:xfrm>
            <a:custGeom>
              <a:avLst/>
              <a:gdLst>
                <a:gd name="T0" fmla="*/ 23 w 24"/>
                <a:gd name="T1" fmla="*/ 0 h 25"/>
                <a:gd name="T2" fmla="*/ 1 w 24"/>
                <a:gd name="T3" fmla="*/ 0 h 25"/>
                <a:gd name="T4" fmla="*/ 0 w 24"/>
                <a:gd name="T5" fmla="*/ 1 h 25"/>
                <a:gd name="T6" fmla="*/ 0 w 24"/>
                <a:gd name="T7" fmla="*/ 24 h 25"/>
                <a:gd name="T8" fmla="*/ 1 w 24"/>
                <a:gd name="T9" fmla="*/ 25 h 25"/>
                <a:gd name="T10" fmla="*/ 23 w 24"/>
                <a:gd name="T11" fmla="*/ 25 h 25"/>
                <a:gd name="T12" fmla="*/ 24 w 24"/>
                <a:gd name="T13" fmla="*/ 24 h 25"/>
                <a:gd name="T14" fmla="*/ 24 w 24"/>
                <a:gd name="T15" fmla="*/ 1 h 25"/>
                <a:gd name="T16" fmla="*/ 23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23" y="0"/>
                  </a:moveTo>
                  <a:cubicBezTo>
                    <a:pt x="1" y="0"/>
                    <a:pt x="1" y="0"/>
                    <a:pt x="1" y="0"/>
                  </a:cubicBezTo>
                  <a:cubicBezTo>
                    <a:pt x="1" y="0"/>
                    <a:pt x="0" y="0"/>
                    <a:pt x="0" y="1"/>
                  </a:cubicBezTo>
                  <a:cubicBezTo>
                    <a:pt x="0" y="24"/>
                    <a:pt x="0" y="24"/>
                    <a:pt x="0" y="24"/>
                  </a:cubicBezTo>
                  <a:cubicBezTo>
                    <a:pt x="0" y="25"/>
                    <a:pt x="1" y="25"/>
                    <a:pt x="1" y="25"/>
                  </a:cubicBezTo>
                  <a:cubicBezTo>
                    <a:pt x="23" y="25"/>
                    <a:pt x="23" y="25"/>
                    <a:pt x="23" y="25"/>
                  </a:cubicBezTo>
                  <a:cubicBezTo>
                    <a:pt x="24" y="25"/>
                    <a:pt x="24" y="25"/>
                    <a:pt x="24" y="24"/>
                  </a:cubicBezTo>
                  <a:cubicBezTo>
                    <a:pt x="24" y="1"/>
                    <a:pt x="24" y="1"/>
                    <a:pt x="24" y="1"/>
                  </a:cubicBezTo>
                  <a:cubicBezTo>
                    <a:pt x="24"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32"/>
            <p:cNvSpPr/>
            <p:nvPr/>
          </p:nvSpPr>
          <p:spPr bwMode="auto">
            <a:xfrm>
              <a:off x="7040878" y="4205288"/>
              <a:ext cx="88900" cy="96837"/>
            </a:xfrm>
            <a:custGeom>
              <a:avLst/>
              <a:gdLst>
                <a:gd name="T0" fmla="*/ 23 w 23"/>
                <a:gd name="T1" fmla="*/ 0 h 25"/>
                <a:gd name="T2" fmla="*/ 0 w 23"/>
                <a:gd name="T3" fmla="*/ 0 h 25"/>
                <a:gd name="T4" fmla="*/ 0 w 23"/>
                <a:gd name="T5" fmla="*/ 1 h 25"/>
                <a:gd name="T6" fmla="*/ 0 w 23"/>
                <a:gd name="T7" fmla="*/ 24 h 25"/>
                <a:gd name="T8" fmla="*/ 0 w 23"/>
                <a:gd name="T9" fmla="*/ 25 h 25"/>
                <a:gd name="T10" fmla="*/ 23 w 23"/>
                <a:gd name="T11" fmla="*/ 25 h 25"/>
                <a:gd name="T12" fmla="*/ 23 w 23"/>
                <a:gd name="T13" fmla="*/ 24 h 25"/>
                <a:gd name="T14" fmla="*/ 23 w 23"/>
                <a:gd name="T15" fmla="*/ 1 h 25"/>
                <a:gd name="T16" fmla="*/ 23 w 23"/>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5">
                  <a:moveTo>
                    <a:pt x="23" y="0"/>
                  </a:moveTo>
                  <a:cubicBezTo>
                    <a:pt x="0" y="0"/>
                    <a:pt x="0" y="0"/>
                    <a:pt x="0" y="0"/>
                  </a:cubicBezTo>
                  <a:cubicBezTo>
                    <a:pt x="0" y="0"/>
                    <a:pt x="0" y="0"/>
                    <a:pt x="0" y="1"/>
                  </a:cubicBezTo>
                  <a:cubicBezTo>
                    <a:pt x="0" y="24"/>
                    <a:pt x="0" y="24"/>
                    <a:pt x="0" y="24"/>
                  </a:cubicBezTo>
                  <a:cubicBezTo>
                    <a:pt x="0" y="25"/>
                    <a:pt x="0" y="25"/>
                    <a:pt x="0" y="25"/>
                  </a:cubicBezTo>
                  <a:cubicBezTo>
                    <a:pt x="23" y="25"/>
                    <a:pt x="23" y="25"/>
                    <a:pt x="23" y="25"/>
                  </a:cubicBezTo>
                  <a:cubicBezTo>
                    <a:pt x="23" y="25"/>
                    <a:pt x="23" y="25"/>
                    <a:pt x="23" y="24"/>
                  </a:cubicBezTo>
                  <a:cubicBezTo>
                    <a:pt x="23" y="1"/>
                    <a:pt x="23" y="1"/>
                    <a:pt x="23" y="1"/>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33"/>
            <p:cNvSpPr/>
            <p:nvPr/>
          </p:nvSpPr>
          <p:spPr bwMode="auto">
            <a:xfrm>
              <a:off x="7167878" y="4205288"/>
              <a:ext cx="93663" cy="96837"/>
            </a:xfrm>
            <a:custGeom>
              <a:avLst/>
              <a:gdLst>
                <a:gd name="T0" fmla="*/ 23 w 24"/>
                <a:gd name="T1" fmla="*/ 0 h 25"/>
                <a:gd name="T2" fmla="*/ 1 w 24"/>
                <a:gd name="T3" fmla="*/ 0 h 25"/>
                <a:gd name="T4" fmla="*/ 0 w 24"/>
                <a:gd name="T5" fmla="*/ 1 h 25"/>
                <a:gd name="T6" fmla="*/ 0 w 24"/>
                <a:gd name="T7" fmla="*/ 24 h 25"/>
                <a:gd name="T8" fmla="*/ 1 w 24"/>
                <a:gd name="T9" fmla="*/ 25 h 25"/>
                <a:gd name="T10" fmla="*/ 23 w 24"/>
                <a:gd name="T11" fmla="*/ 25 h 25"/>
                <a:gd name="T12" fmla="*/ 24 w 24"/>
                <a:gd name="T13" fmla="*/ 24 h 25"/>
                <a:gd name="T14" fmla="*/ 24 w 24"/>
                <a:gd name="T15" fmla="*/ 1 h 25"/>
                <a:gd name="T16" fmla="*/ 23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23" y="0"/>
                  </a:moveTo>
                  <a:cubicBezTo>
                    <a:pt x="1" y="0"/>
                    <a:pt x="1" y="0"/>
                    <a:pt x="1" y="0"/>
                  </a:cubicBezTo>
                  <a:cubicBezTo>
                    <a:pt x="0" y="0"/>
                    <a:pt x="0" y="0"/>
                    <a:pt x="0" y="1"/>
                  </a:cubicBezTo>
                  <a:cubicBezTo>
                    <a:pt x="0" y="24"/>
                    <a:pt x="0" y="24"/>
                    <a:pt x="0" y="24"/>
                  </a:cubicBezTo>
                  <a:cubicBezTo>
                    <a:pt x="0" y="25"/>
                    <a:pt x="0" y="25"/>
                    <a:pt x="1" y="25"/>
                  </a:cubicBezTo>
                  <a:cubicBezTo>
                    <a:pt x="23" y="25"/>
                    <a:pt x="23" y="25"/>
                    <a:pt x="23" y="25"/>
                  </a:cubicBezTo>
                  <a:cubicBezTo>
                    <a:pt x="24" y="25"/>
                    <a:pt x="24" y="25"/>
                    <a:pt x="24" y="24"/>
                  </a:cubicBezTo>
                  <a:cubicBezTo>
                    <a:pt x="24" y="1"/>
                    <a:pt x="24" y="1"/>
                    <a:pt x="24" y="1"/>
                  </a:cubicBezTo>
                  <a:cubicBezTo>
                    <a:pt x="24"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41" name="AutoShape 35"/>
          <p:cNvSpPr>
            <a:spLocks noChangeAspect="1" noChangeArrowheads="1" noTextEdit="1"/>
          </p:cNvSpPr>
          <p:nvPr/>
        </p:nvSpPr>
        <p:spPr bwMode="auto">
          <a:xfrm>
            <a:off x="8068152" y="4678364"/>
            <a:ext cx="21478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Freeform 37"/>
          <p:cNvSpPr>
            <a:spLocks noEditPoints="1"/>
          </p:cNvSpPr>
          <p:nvPr/>
        </p:nvSpPr>
        <p:spPr bwMode="auto">
          <a:xfrm>
            <a:off x="9639309" y="3674379"/>
            <a:ext cx="731512" cy="652244"/>
          </a:xfrm>
          <a:custGeom>
            <a:avLst/>
            <a:gdLst>
              <a:gd name="T0" fmla="*/ 68 w 136"/>
              <a:gd name="T1" fmla="*/ 0 h 119"/>
              <a:gd name="T2" fmla="*/ 0 w 136"/>
              <a:gd name="T3" fmla="*/ 48 h 119"/>
              <a:gd name="T4" fmla="*/ 37 w 136"/>
              <a:gd name="T5" fmla="*/ 90 h 119"/>
              <a:gd name="T6" fmla="*/ 21 w 136"/>
              <a:gd name="T7" fmla="*/ 119 h 119"/>
              <a:gd name="T8" fmla="*/ 72 w 136"/>
              <a:gd name="T9" fmla="*/ 95 h 119"/>
              <a:gd name="T10" fmla="*/ 136 w 136"/>
              <a:gd name="T11" fmla="*/ 48 h 119"/>
              <a:gd name="T12" fmla="*/ 68 w 136"/>
              <a:gd name="T13" fmla="*/ 0 h 119"/>
              <a:gd name="T14" fmla="*/ 95 w 136"/>
              <a:gd name="T15" fmla="*/ 44 h 119"/>
              <a:gd name="T16" fmla="*/ 68 w 136"/>
              <a:gd name="T17" fmla="*/ 78 h 119"/>
              <a:gd name="T18" fmla="*/ 40 w 136"/>
              <a:gd name="T19" fmla="*/ 44 h 119"/>
              <a:gd name="T20" fmla="*/ 53 w 136"/>
              <a:gd name="T21" fmla="*/ 27 h 119"/>
              <a:gd name="T22" fmla="*/ 68 w 136"/>
              <a:gd name="T23" fmla="*/ 38 h 119"/>
              <a:gd name="T24" fmla="*/ 83 w 136"/>
              <a:gd name="T25" fmla="*/ 27 h 119"/>
              <a:gd name="T26" fmla="*/ 95 w 136"/>
              <a:gd name="T27" fmla="*/ 4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19">
                <a:moveTo>
                  <a:pt x="68" y="0"/>
                </a:moveTo>
                <a:cubicBezTo>
                  <a:pt x="30" y="0"/>
                  <a:pt x="0" y="21"/>
                  <a:pt x="0" y="48"/>
                </a:cubicBezTo>
                <a:cubicBezTo>
                  <a:pt x="0" y="66"/>
                  <a:pt x="15" y="82"/>
                  <a:pt x="37" y="90"/>
                </a:cubicBezTo>
                <a:cubicBezTo>
                  <a:pt x="38" y="96"/>
                  <a:pt x="36" y="105"/>
                  <a:pt x="21" y="119"/>
                </a:cubicBezTo>
                <a:cubicBezTo>
                  <a:pt x="21" y="119"/>
                  <a:pt x="54" y="110"/>
                  <a:pt x="72" y="95"/>
                </a:cubicBezTo>
                <a:cubicBezTo>
                  <a:pt x="108" y="94"/>
                  <a:pt x="136" y="73"/>
                  <a:pt x="136" y="48"/>
                </a:cubicBezTo>
                <a:cubicBezTo>
                  <a:pt x="136" y="21"/>
                  <a:pt x="105" y="0"/>
                  <a:pt x="68" y="0"/>
                </a:cubicBezTo>
                <a:close/>
                <a:moveTo>
                  <a:pt x="95" y="44"/>
                </a:moveTo>
                <a:cubicBezTo>
                  <a:pt x="93" y="56"/>
                  <a:pt x="68" y="78"/>
                  <a:pt x="68" y="78"/>
                </a:cubicBezTo>
                <a:cubicBezTo>
                  <a:pt x="68" y="78"/>
                  <a:pt x="42" y="56"/>
                  <a:pt x="40" y="44"/>
                </a:cubicBezTo>
                <a:cubicBezTo>
                  <a:pt x="38" y="31"/>
                  <a:pt x="46" y="28"/>
                  <a:pt x="53" y="27"/>
                </a:cubicBezTo>
                <a:cubicBezTo>
                  <a:pt x="58" y="27"/>
                  <a:pt x="66" y="30"/>
                  <a:pt x="68" y="38"/>
                </a:cubicBezTo>
                <a:cubicBezTo>
                  <a:pt x="69" y="30"/>
                  <a:pt x="78" y="27"/>
                  <a:pt x="83" y="27"/>
                </a:cubicBezTo>
                <a:cubicBezTo>
                  <a:pt x="89" y="28"/>
                  <a:pt x="97" y="31"/>
                  <a:pt x="95" y="44"/>
                </a:cubicBezTo>
                <a:close/>
              </a:path>
            </a:pathLst>
          </a:custGeom>
          <a:solidFill>
            <a:srgbClr val="7C8F3D"/>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45" name="文本框 44"/>
          <p:cNvSpPr txBox="1"/>
          <p:nvPr/>
        </p:nvSpPr>
        <p:spPr>
          <a:xfrm>
            <a:off x="3338285" y="5780101"/>
            <a:ext cx="5515429" cy="707886"/>
          </a:xfrm>
          <a:prstGeom prst="rect">
            <a:avLst/>
          </a:prstGeom>
          <a:noFill/>
        </p:spPr>
        <p:txBody>
          <a:bodyPr wrap="square" rtlCol="0">
            <a:spAutoFit/>
          </a:bodyPr>
          <a:lstStyle/>
          <a:p>
            <a:pPr algn="ctr"/>
            <a:r>
              <a:rPr lang="zh-CN" altLang="en-US" sz="2000" dirty="0">
                <a:solidFill>
                  <a:prstClr val="white"/>
                </a:solidFill>
                <a:latin typeface="方正粗圆简体" panose="03000509000000000000" pitchFamily="65" charset="-122"/>
                <a:ea typeface="方正粗圆简体" panose="03000509000000000000" pitchFamily="65" charset="-122"/>
              </a:rPr>
              <a:t>組員</a:t>
            </a:r>
            <a:r>
              <a:rPr lang="zh-CN" altLang="en-US" sz="2000" dirty="0" smtClean="0">
                <a:solidFill>
                  <a:prstClr val="white"/>
                </a:solidFill>
                <a:latin typeface="方正粗圆简体" panose="03000509000000000000" pitchFamily="65" charset="-122"/>
                <a:ea typeface="方正粗圆简体" panose="03000509000000000000" pitchFamily="65" charset="-122"/>
              </a:rPr>
              <a:t>：張鎮軒 </a:t>
            </a:r>
            <a:r>
              <a:rPr lang="en-US" altLang="zh-CN" sz="2000" dirty="0" smtClean="0">
                <a:solidFill>
                  <a:prstClr val="white"/>
                </a:solidFill>
                <a:latin typeface="方正粗圆简体" panose="03000509000000000000" pitchFamily="65" charset="-122"/>
                <a:ea typeface="方正粗圆简体" panose="03000509000000000000" pitchFamily="65" charset="-122"/>
              </a:rPr>
              <a:t>10744272</a:t>
            </a:r>
            <a:endParaRPr lang="en-US" altLang="zh-CN" sz="2000" dirty="0" smtClean="0">
              <a:solidFill>
                <a:prstClr val="white"/>
              </a:solidFill>
              <a:latin typeface="方正粗圆简体" panose="03000509000000000000" pitchFamily="65" charset="-122"/>
              <a:ea typeface="方正粗圆简体" panose="03000509000000000000" pitchFamily="65" charset="-122"/>
            </a:endParaRPr>
          </a:p>
          <a:p>
            <a:pPr algn="ctr"/>
            <a:r>
              <a:rPr lang="zh-CN" altLang="en-US" sz="2000" dirty="0" smtClean="0">
                <a:solidFill>
                  <a:prstClr val="white"/>
                </a:solidFill>
                <a:latin typeface="方正粗圆简体" panose="03000509000000000000" pitchFamily="65" charset="-122"/>
                <a:ea typeface="方正粗圆简体" panose="03000509000000000000" pitchFamily="65" charset="-122"/>
              </a:rPr>
              <a:t>            鍾征哲 </a:t>
            </a:r>
            <a:r>
              <a:rPr lang="en-US" altLang="zh-CN" sz="2000" dirty="0" smtClean="0">
                <a:solidFill>
                  <a:prstClr val="white"/>
                </a:solidFill>
                <a:latin typeface="方正粗圆简体" panose="03000509000000000000" pitchFamily="65" charset="-122"/>
                <a:ea typeface="方正粗圆简体" panose="03000509000000000000" pitchFamily="65" charset="-122"/>
              </a:rPr>
              <a:t>10727171</a:t>
            </a:r>
            <a:endParaRPr lang="zh-CN" altLang="en-US" sz="2000" dirty="0">
              <a:solidFill>
                <a:prstClr val="white"/>
              </a:solidFill>
              <a:latin typeface="方正粗圆简体" panose="03000509000000000000" pitchFamily="65" charset="-122"/>
              <a:ea typeface="方正粗圆简体" panose="03000509000000000000" pitchFamily="65"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C8F3D"/>
        </a:solidFill>
        <a:effectLst/>
      </p:bgPr>
    </p:bg>
    <p:spTree>
      <p:nvGrpSpPr>
        <p:cNvPr id="1" name=""/>
        <p:cNvGrpSpPr/>
        <p:nvPr/>
      </p:nvGrpSpPr>
      <p:grpSpPr>
        <a:xfrm>
          <a:off x="0" y="0"/>
          <a:ext cx="0" cy="0"/>
          <a:chOff x="0" y="0"/>
          <a:chExt cx="0" cy="0"/>
        </a:xfrm>
      </p:grpSpPr>
      <p:sp>
        <p:nvSpPr>
          <p:cNvPr id="2" name="椭圆 1"/>
          <p:cNvSpPr/>
          <p:nvPr/>
        </p:nvSpPr>
        <p:spPr>
          <a:xfrm>
            <a:off x="972459" y="5416324"/>
            <a:ext cx="870856" cy="870856"/>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椭圆 2"/>
          <p:cNvSpPr/>
          <p:nvPr/>
        </p:nvSpPr>
        <p:spPr>
          <a:xfrm>
            <a:off x="188689" y="6248401"/>
            <a:ext cx="1219198" cy="1219198"/>
          </a:xfrm>
          <a:prstGeom prst="ellipse">
            <a:avLst/>
          </a:prstGeom>
          <a:solidFill>
            <a:schemeClr val="bg1">
              <a:alpha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椭圆 3"/>
          <p:cNvSpPr/>
          <p:nvPr/>
        </p:nvSpPr>
        <p:spPr>
          <a:xfrm>
            <a:off x="1241649" y="4281715"/>
            <a:ext cx="464456" cy="464456"/>
          </a:xfrm>
          <a:prstGeom prst="ellipse">
            <a:avLst/>
          </a:prstGeom>
          <a:solidFill>
            <a:schemeClr val="bg1">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0" y="5484021"/>
            <a:ext cx="609596" cy="609596"/>
          </a:xfrm>
          <a:prstGeom prst="ellipse">
            <a:avLst/>
          </a:prstGeom>
          <a:solidFill>
            <a:schemeClr val="bg1">
              <a:alpha val="4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p:nvPr/>
        </p:nvSpPr>
        <p:spPr>
          <a:xfrm>
            <a:off x="1988456" y="6025921"/>
            <a:ext cx="522518" cy="522518"/>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p:nvPr/>
        </p:nvSpPr>
        <p:spPr>
          <a:xfrm flipH="1">
            <a:off x="1843315" y="5077621"/>
            <a:ext cx="406400" cy="406400"/>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p:cNvSpPr/>
          <p:nvPr/>
        </p:nvSpPr>
        <p:spPr>
          <a:xfrm>
            <a:off x="515938" y="4874424"/>
            <a:ext cx="638626" cy="638626"/>
          </a:xfrm>
          <a:prstGeom prst="ellips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p:nvPr/>
        </p:nvSpPr>
        <p:spPr>
          <a:xfrm flipH="1">
            <a:off x="1473877" y="4032705"/>
            <a:ext cx="406400" cy="406400"/>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1175653" y="6180705"/>
            <a:ext cx="522518" cy="522518"/>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文本框 23"/>
          <p:cNvSpPr txBox="1"/>
          <p:nvPr/>
        </p:nvSpPr>
        <p:spPr>
          <a:xfrm>
            <a:off x="5816262" y="2976530"/>
            <a:ext cx="3251200" cy="769441"/>
          </a:xfrm>
          <a:prstGeom prst="rect">
            <a:avLst/>
          </a:prstGeom>
          <a:noFill/>
        </p:spPr>
        <p:txBody>
          <a:bodyPr wrap="square" rtlCol="0">
            <a:spAutoFit/>
          </a:bodyPr>
          <a:lstStyle/>
          <a:p>
            <a:r>
              <a:rPr lang="zh-CN" altLang="en-US" sz="4400" b="1" dirty="0">
                <a:solidFill>
                  <a:schemeClr val="bg2"/>
                </a:solidFill>
              </a:rPr>
              <a:t>工作分配</a:t>
            </a:r>
            <a:endParaRPr lang="zh-CN" altLang="en-US" sz="4400" dirty="0">
              <a:solidFill>
                <a:schemeClr val="bg2"/>
              </a:solidFill>
              <a:latin typeface="Microsoft YaHei" panose="020B0503020204020204" pitchFamily="34" charset="-122"/>
              <a:ea typeface="Microsoft YaHei" panose="020B0503020204020204" pitchFamily="34" charset="-122"/>
            </a:endParaRPr>
          </a:p>
        </p:txBody>
      </p:sp>
      <p:sp>
        <p:nvSpPr>
          <p:cNvPr id="40" name="椭圆 39"/>
          <p:cNvSpPr/>
          <p:nvPr/>
        </p:nvSpPr>
        <p:spPr>
          <a:xfrm>
            <a:off x="3124539" y="2263089"/>
            <a:ext cx="2196322" cy="2196322"/>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文本框 40"/>
          <p:cNvSpPr txBox="1"/>
          <p:nvPr/>
        </p:nvSpPr>
        <p:spPr>
          <a:xfrm>
            <a:off x="3678415" y="2328628"/>
            <a:ext cx="1088571" cy="1862048"/>
          </a:xfrm>
          <a:prstGeom prst="rect">
            <a:avLst/>
          </a:prstGeom>
          <a:noFill/>
        </p:spPr>
        <p:txBody>
          <a:bodyPr wrap="square" rtlCol="0">
            <a:spAutoFit/>
          </a:bodyPr>
          <a:lstStyle/>
          <a:p>
            <a:pPr algn="ctr"/>
            <a:r>
              <a:rPr lang="en-US" altLang="zh-CN" sz="11500" dirty="0" smtClean="0">
                <a:solidFill>
                  <a:prstClr val="white"/>
                </a:solidFill>
                <a:latin typeface="华康海报体W12(P)" panose="040B0C00000000000000" pitchFamily="82" charset="-122"/>
                <a:ea typeface="华康海报体W12(P)" panose="040B0C00000000000000" pitchFamily="82" charset="-122"/>
              </a:rPr>
              <a:t>4</a:t>
            </a:r>
            <a:endParaRPr lang="zh-CN" altLang="en-US" sz="11500" dirty="0">
              <a:solidFill>
                <a:prstClr val="white"/>
              </a:solidFill>
              <a:latin typeface="华康海报体W12(P)" panose="040B0C00000000000000" pitchFamily="82" charset="-122"/>
              <a:ea typeface="华康海报体W12(P)" panose="040B0C00000000000000" pitchFamily="82" charset="-122"/>
            </a:endParaRPr>
          </a:p>
        </p:txBody>
      </p:sp>
      <p:cxnSp>
        <p:nvCxnSpPr>
          <p:cNvPr id="46" name="直接连接符 45"/>
          <p:cNvCxnSpPr/>
          <p:nvPr/>
        </p:nvCxnSpPr>
        <p:spPr>
          <a:xfrm>
            <a:off x="0" y="2241550"/>
            <a:ext cx="312453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9067462" y="4439454"/>
            <a:ext cx="312453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7029" y="584201"/>
            <a:ext cx="180749" cy="811324"/>
          </a:xfrm>
          <a:prstGeom prst="rect">
            <a:avLst/>
          </a:prstGeom>
          <a:solidFill>
            <a:srgbClr val="FFE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p:nvSpPr>
        <p:spPr>
          <a:xfrm>
            <a:off x="769257" y="584200"/>
            <a:ext cx="79149" cy="811325"/>
          </a:xfrm>
          <a:prstGeom prst="rect">
            <a:avLst/>
          </a:prstGeom>
          <a:solidFill>
            <a:srgbClr val="FFE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81733" y="666696"/>
            <a:ext cx="2559841" cy="646331"/>
          </a:xfrm>
          <a:prstGeom prst="rect">
            <a:avLst/>
          </a:prstGeom>
          <a:noFill/>
        </p:spPr>
        <p:txBody>
          <a:bodyPr wrap="square" rtlCol="0">
            <a:spAutoFit/>
          </a:bodyPr>
          <a:lstStyle/>
          <a:p>
            <a:r>
              <a:rPr lang="zh-CN" altLang="en-US" sz="3600" b="1" dirty="0"/>
              <a:t>工作分配</a:t>
            </a:r>
            <a:endParaRPr lang="zh-CN" altLang="en-US" sz="3600" dirty="0">
              <a:latin typeface="Microsoft YaHei" panose="020B0503020204020204" pitchFamily="34" charset="-122"/>
              <a:ea typeface="Microsoft YaHei" panose="020B0503020204020204" pitchFamily="34" charset="-122"/>
            </a:endParaRPr>
          </a:p>
        </p:txBody>
      </p:sp>
      <p:sp>
        <p:nvSpPr>
          <p:cNvPr id="18" name="文本框 17"/>
          <p:cNvSpPr txBox="1"/>
          <p:nvPr/>
        </p:nvSpPr>
        <p:spPr>
          <a:xfrm>
            <a:off x="4082567" y="3970095"/>
            <a:ext cx="1320634" cy="2031325"/>
          </a:xfrm>
          <a:prstGeom prst="rect">
            <a:avLst/>
          </a:prstGeom>
          <a:noFill/>
        </p:spPr>
        <p:txBody>
          <a:bodyPr wrap="square" rtlCol="0">
            <a:spAutoFit/>
          </a:bodyPr>
          <a:lstStyle/>
          <a:p>
            <a:r>
              <a:rPr lang="en-US" dirty="0"/>
              <a:t>10727171 </a:t>
            </a:r>
            <a:r>
              <a:rPr lang="zh-CN" altLang="en-US" dirty="0"/>
              <a:t>鍾征喆：頁面的執行，頁面的架構，技術的提</a:t>
            </a:r>
            <a:r>
              <a:rPr lang="zh-CN" altLang="en-US" dirty="0" smtClean="0"/>
              <a:t>供，</a:t>
            </a:r>
            <a:r>
              <a:rPr lang="en-US" altLang="zh-CN" dirty="0" err="1" smtClean="0"/>
              <a:t>ppt</a:t>
            </a:r>
            <a:endParaRPr lang="en-US" dirty="0"/>
          </a:p>
        </p:txBody>
      </p:sp>
      <p:sp>
        <p:nvSpPr>
          <p:cNvPr id="19" name="矩形 18"/>
          <p:cNvSpPr/>
          <p:nvPr/>
        </p:nvSpPr>
        <p:spPr>
          <a:xfrm>
            <a:off x="0" y="5731782"/>
            <a:ext cx="1126218" cy="1126218"/>
          </a:xfrm>
          <a:prstGeom prst="rect">
            <a:avLst/>
          </a:prstGeom>
          <a:solidFill>
            <a:srgbClr val="FFA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p:nvSpPr>
        <p:spPr>
          <a:xfrm>
            <a:off x="185965" y="5034596"/>
            <a:ext cx="583292" cy="583292"/>
          </a:xfrm>
          <a:prstGeom prst="rect">
            <a:avLst/>
          </a:prstGeom>
          <a:solidFill>
            <a:srgbClr val="FFA385">
              <a:alpha val="6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p:cNvSpPr/>
          <p:nvPr/>
        </p:nvSpPr>
        <p:spPr>
          <a:xfrm>
            <a:off x="1208657" y="5935154"/>
            <a:ext cx="934468" cy="934468"/>
          </a:xfrm>
          <a:prstGeom prst="rect">
            <a:avLst/>
          </a:prstGeom>
          <a:solidFill>
            <a:srgbClr val="FFA385">
              <a:alpha val="6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a:off x="2247698" y="5521689"/>
            <a:ext cx="400050" cy="385763"/>
          </a:xfrm>
          <a:prstGeom prst="rect">
            <a:avLst/>
          </a:prstGeom>
          <a:solidFill>
            <a:srgbClr val="FFA38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任意多边形 23"/>
          <p:cNvSpPr/>
          <p:nvPr/>
        </p:nvSpPr>
        <p:spPr>
          <a:xfrm>
            <a:off x="11065782" y="0"/>
            <a:ext cx="1126218" cy="1126218"/>
          </a:xfrm>
          <a:custGeom>
            <a:avLst/>
            <a:gdLst>
              <a:gd name="connsiteX0" fmla="*/ 146956 w 1126218"/>
              <a:gd name="connsiteY0" fmla="*/ 0 h 1126218"/>
              <a:gd name="connsiteX1" fmla="*/ 1126218 w 1126218"/>
              <a:gd name="connsiteY1" fmla="*/ 0 h 1126218"/>
              <a:gd name="connsiteX2" fmla="*/ 1126218 w 1126218"/>
              <a:gd name="connsiteY2" fmla="*/ 1126218 h 1126218"/>
              <a:gd name="connsiteX3" fmla="*/ 1114014 w 1126218"/>
              <a:gd name="connsiteY3" fmla="*/ 1126218 h 1126218"/>
              <a:gd name="connsiteX4" fmla="*/ 1121161 w 1126218"/>
              <a:gd name="connsiteY4" fmla="*/ 1079385 h 1126218"/>
              <a:gd name="connsiteX5" fmla="*/ 1126217 w 1126218"/>
              <a:gd name="connsiteY5" fmla="*/ 979261 h 1126218"/>
              <a:gd name="connsiteX6" fmla="*/ 146956 w 1126218"/>
              <a:gd name="connsiteY6" fmla="*/ 0 h 1126218"/>
              <a:gd name="connsiteX7" fmla="*/ 0 w 1126218"/>
              <a:gd name="connsiteY7" fmla="*/ 0 h 1126218"/>
              <a:gd name="connsiteX8" fmla="*/ 146956 w 1126218"/>
              <a:gd name="connsiteY8" fmla="*/ 0 h 1126218"/>
              <a:gd name="connsiteX9" fmla="*/ 46833 w 1126218"/>
              <a:gd name="connsiteY9" fmla="*/ 5056 h 1126218"/>
              <a:gd name="connsiteX10" fmla="*/ 0 w 1126218"/>
              <a:gd name="connsiteY10" fmla="*/ 12203 h 112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6218" h="1126218">
                <a:moveTo>
                  <a:pt x="146956" y="0"/>
                </a:moveTo>
                <a:lnTo>
                  <a:pt x="1126218" y="0"/>
                </a:lnTo>
                <a:lnTo>
                  <a:pt x="1126218" y="1126218"/>
                </a:lnTo>
                <a:lnTo>
                  <a:pt x="1114014" y="1126218"/>
                </a:lnTo>
                <a:lnTo>
                  <a:pt x="1121161" y="1079385"/>
                </a:lnTo>
                <a:cubicBezTo>
                  <a:pt x="1124505" y="1046465"/>
                  <a:pt x="1126217" y="1013063"/>
                  <a:pt x="1126217" y="979261"/>
                </a:cubicBezTo>
                <a:cubicBezTo>
                  <a:pt x="1126217" y="438430"/>
                  <a:pt x="687787" y="0"/>
                  <a:pt x="146956" y="0"/>
                </a:cubicBezTo>
                <a:close/>
                <a:moveTo>
                  <a:pt x="0" y="0"/>
                </a:moveTo>
                <a:lnTo>
                  <a:pt x="146956" y="0"/>
                </a:lnTo>
                <a:cubicBezTo>
                  <a:pt x="113154" y="0"/>
                  <a:pt x="79752" y="1713"/>
                  <a:pt x="46833" y="5056"/>
                </a:cubicBezTo>
                <a:lnTo>
                  <a:pt x="0" y="12203"/>
                </a:lnTo>
                <a:close/>
              </a:path>
            </a:pathLst>
          </a:custGeom>
          <a:solidFill>
            <a:srgbClr val="FFA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513566" y="1622931"/>
            <a:ext cx="1468264" cy="1956462"/>
          </a:xfrm>
          <a:prstGeom prst="rect">
            <a:avLst/>
          </a:prstGeom>
        </p:spPr>
      </p:pic>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013" y="4131391"/>
            <a:ext cx="2836063" cy="1870029"/>
          </a:xfrm>
          <a:prstGeom prst="rect">
            <a:avLst/>
          </a:prstGeom>
        </p:spPr>
      </p:pic>
      <p:sp>
        <p:nvSpPr>
          <p:cNvPr id="4" name="Rectangle 3"/>
          <p:cNvSpPr/>
          <p:nvPr/>
        </p:nvSpPr>
        <p:spPr>
          <a:xfrm>
            <a:off x="3804643" y="1585501"/>
            <a:ext cx="1224557" cy="2031325"/>
          </a:xfrm>
          <a:prstGeom prst="rect">
            <a:avLst/>
          </a:prstGeom>
        </p:spPr>
        <p:txBody>
          <a:bodyPr wrap="square">
            <a:spAutoFit/>
          </a:bodyPr>
          <a:lstStyle/>
          <a:p>
            <a:r>
              <a:rPr lang="en-US" dirty="0"/>
              <a:t>10744172</a:t>
            </a:r>
            <a:r>
              <a:rPr lang="zh-TW" altLang="en-US" dirty="0"/>
              <a:t>張鎮軒：頁面的構想，頁面的架構，技術的查</a:t>
            </a:r>
            <a:r>
              <a:rPr lang="zh-TW" altLang="en-US" dirty="0" smtClean="0"/>
              <a:t>詢</a:t>
            </a:r>
            <a:r>
              <a:rPr lang="zh-CN" altLang="en-US" dirty="0" smtClean="0"/>
              <a:t>，</a:t>
            </a:r>
            <a:r>
              <a:rPr lang="en-US" altLang="zh-CN" dirty="0" smtClean="0"/>
              <a:t>word</a:t>
            </a:r>
            <a:endParaRPr lang="en-US" dirty="0"/>
          </a:p>
        </p:txBody>
      </p:sp>
      <p:pic>
        <p:nvPicPr>
          <p:cNvPr id="5" name="Picture 4"/>
          <p:cNvPicPr>
            <a:picLocks noChangeAspect="1"/>
          </p:cNvPicPr>
          <p:nvPr/>
        </p:nvPicPr>
        <p:blipFill>
          <a:blip r:embed="rId3"/>
          <a:stretch>
            <a:fillRect/>
          </a:stretch>
        </p:blipFill>
        <p:spPr>
          <a:xfrm>
            <a:off x="5727452" y="2999118"/>
            <a:ext cx="5901439" cy="3060457"/>
          </a:xfrm>
          <a:prstGeom prst="rect">
            <a:avLst/>
          </a:prstGeom>
        </p:spPr>
      </p:pic>
      <p:sp>
        <p:nvSpPr>
          <p:cNvPr id="8" name="Rectangle 7"/>
          <p:cNvSpPr/>
          <p:nvPr/>
        </p:nvSpPr>
        <p:spPr>
          <a:xfrm>
            <a:off x="5727452" y="989862"/>
            <a:ext cx="2660072" cy="1578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prstClr val="white"/>
                </a:solidFill>
              </a:rPr>
              <a:t>50%</a:t>
            </a:r>
            <a:endParaRPr lang="zh-CN" altLang="en-US" sz="4000" dirty="0">
              <a:solidFill>
                <a:prstClr val="white"/>
              </a:solidFill>
            </a:endParaRPr>
          </a:p>
        </p:txBody>
      </p:sp>
      <p:sp>
        <p:nvSpPr>
          <p:cNvPr id="9" name="Rectangle 8"/>
          <p:cNvSpPr/>
          <p:nvPr/>
        </p:nvSpPr>
        <p:spPr>
          <a:xfrm>
            <a:off x="8811490" y="989862"/>
            <a:ext cx="2593571" cy="15787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prstClr val="white"/>
                </a:solidFill>
              </a:rPr>
              <a:t>50%</a:t>
            </a:r>
            <a:endParaRPr lang="zh-CN" altLang="en-US" sz="4000" dirty="0">
              <a:solidFill>
                <a:prstClr val="white"/>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C8F3D"/>
        </a:solidFill>
        <a:effectLst/>
      </p:bgPr>
    </p:bg>
    <p:spTree>
      <p:nvGrpSpPr>
        <p:cNvPr id="1" name=""/>
        <p:cNvGrpSpPr/>
        <p:nvPr/>
      </p:nvGrpSpPr>
      <p:grpSpPr>
        <a:xfrm>
          <a:off x="0" y="0"/>
          <a:ext cx="0" cy="0"/>
          <a:chOff x="0" y="0"/>
          <a:chExt cx="0" cy="0"/>
        </a:xfrm>
      </p:grpSpPr>
      <p:sp>
        <p:nvSpPr>
          <p:cNvPr id="2" name="椭圆 1"/>
          <p:cNvSpPr/>
          <p:nvPr/>
        </p:nvSpPr>
        <p:spPr>
          <a:xfrm>
            <a:off x="972459" y="5416324"/>
            <a:ext cx="870856" cy="870856"/>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椭圆 2"/>
          <p:cNvSpPr/>
          <p:nvPr/>
        </p:nvSpPr>
        <p:spPr>
          <a:xfrm>
            <a:off x="188689" y="6248401"/>
            <a:ext cx="1219198" cy="1219198"/>
          </a:xfrm>
          <a:prstGeom prst="ellipse">
            <a:avLst/>
          </a:prstGeom>
          <a:solidFill>
            <a:schemeClr val="bg1">
              <a:alpha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椭圆 3"/>
          <p:cNvSpPr/>
          <p:nvPr/>
        </p:nvSpPr>
        <p:spPr>
          <a:xfrm>
            <a:off x="1241649" y="4281715"/>
            <a:ext cx="464456" cy="464456"/>
          </a:xfrm>
          <a:prstGeom prst="ellipse">
            <a:avLst/>
          </a:prstGeom>
          <a:solidFill>
            <a:schemeClr val="bg1">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0" y="5484021"/>
            <a:ext cx="609596" cy="609596"/>
          </a:xfrm>
          <a:prstGeom prst="ellipse">
            <a:avLst/>
          </a:prstGeom>
          <a:solidFill>
            <a:schemeClr val="bg1">
              <a:alpha val="4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p:nvPr/>
        </p:nvSpPr>
        <p:spPr>
          <a:xfrm>
            <a:off x="1988456" y="6025921"/>
            <a:ext cx="522518" cy="522518"/>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p:nvPr/>
        </p:nvSpPr>
        <p:spPr>
          <a:xfrm flipH="1">
            <a:off x="1843315" y="5077621"/>
            <a:ext cx="406400" cy="406400"/>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p:cNvSpPr/>
          <p:nvPr/>
        </p:nvSpPr>
        <p:spPr>
          <a:xfrm>
            <a:off x="515938" y="4874424"/>
            <a:ext cx="638626" cy="638626"/>
          </a:xfrm>
          <a:prstGeom prst="ellips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p:nvPr/>
        </p:nvSpPr>
        <p:spPr>
          <a:xfrm flipH="1">
            <a:off x="1473877" y="4032705"/>
            <a:ext cx="406400" cy="406400"/>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1175653" y="6180705"/>
            <a:ext cx="522518" cy="522518"/>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文本框 23"/>
          <p:cNvSpPr txBox="1"/>
          <p:nvPr/>
        </p:nvSpPr>
        <p:spPr>
          <a:xfrm>
            <a:off x="5733135" y="2976529"/>
            <a:ext cx="3251200" cy="769441"/>
          </a:xfrm>
          <a:prstGeom prst="rect">
            <a:avLst/>
          </a:prstGeom>
          <a:noFill/>
        </p:spPr>
        <p:txBody>
          <a:bodyPr wrap="square" rtlCol="0">
            <a:spAutoFit/>
          </a:bodyPr>
          <a:lstStyle/>
          <a:p>
            <a:r>
              <a:rPr lang="zh-CN" altLang="en-US" sz="4400" b="1" dirty="0">
                <a:solidFill>
                  <a:schemeClr val="bg2">
                    <a:lumMod val="90000"/>
                  </a:schemeClr>
                </a:solidFill>
              </a:rPr>
              <a:t>使用的技術</a:t>
            </a:r>
            <a:endParaRPr lang="zh-CN" altLang="en-US" sz="4400" dirty="0">
              <a:solidFill>
                <a:schemeClr val="bg2">
                  <a:lumMod val="90000"/>
                </a:schemeClr>
              </a:solidFill>
              <a:latin typeface="Microsoft YaHei" panose="020B0503020204020204" pitchFamily="34" charset="-122"/>
              <a:ea typeface="Microsoft YaHei" panose="020B0503020204020204" pitchFamily="34" charset="-122"/>
            </a:endParaRPr>
          </a:p>
        </p:txBody>
      </p:sp>
      <p:sp>
        <p:nvSpPr>
          <p:cNvPr id="40" name="椭圆 39"/>
          <p:cNvSpPr/>
          <p:nvPr/>
        </p:nvSpPr>
        <p:spPr>
          <a:xfrm>
            <a:off x="3124539" y="2263089"/>
            <a:ext cx="2196322" cy="2196322"/>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文本框 40"/>
          <p:cNvSpPr txBox="1"/>
          <p:nvPr/>
        </p:nvSpPr>
        <p:spPr>
          <a:xfrm>
            <a:off x="3678415" y="2328628"/>
            <a:ext cx="1088571" cy="1862048"/>
          </a:xfrm>
          <a:prstGeom prst="rect">
            <a:avLst/>
          </a:prstGeom>
          <a:noFill/>
        </p:spPr>
        <p:txBody>
          <a:bodyPr wrap="square" rtlCol="0">
            <a:spAutoFit/>
          </a:bodyPr>
          <a:lstStyle/>
          <a:p>
            <a:pPr algn="ctr"/>
            <a:r>
              <a:rPr lang="en-US" altLang="zh-CN" sz="11500" dirty="0" smtClean="0">
                <a:solidFill>
                  <a:prstClr val="white"/>
                </a:solidFill>
                <a:latin typeface="华康海报体W12(P)" panose="040B0C00000000000000" pitchFamily="82" charset="-122"/>
                <a:ea typeface="华康海报体W12(P)" panose="040B0C00000000000000" pitchFamily="82" charset="-122"/>
              </a:rPr>
              <a:t>5</a:t>
            </a:r>
            <a:endParaRPr lang="zh-CN" altLang="en-US" sz="11500" dirty="0">
              <a:solidFill>
                <a:prstClr val="white"/>
              </a:solidFill>
              <a:latin typeface="华康海报体W12(P)" panose="040B0C00000000000000" pitchFamily="82" charset="-122"/>
              <a:ea typeface="华康海报体W12(P)" panose="040B0C00000000000000" pitchFamily="82" charset="-122"/>
            </a:endParaRPr>
          </a:p>
        </p:txBody>
      </p:sp>
      <p:cxnSp>
        <p:nvCxnSpPr>
          <p:cNvPr id="46" name="直接连接符 45"/>
          <p:cNvCxnSpPr/>
          <p:nvPr/>
        </p:nvCxnSpPr>
        <p:spPr>
          <a:xfrm>
            <a:off x="0" y="2241550"/>
            <a:ext cx="312453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9067462" y="4439454"/>
            <a:ext cx="312453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4649" y="1811382"/>
            <a:ext cx="2737197" cy="1373724"/>
          </a:xfrm>
          <a:prstGeom prst="rect">
            <a:avLst/>
          </a:prstGeom>
          <a:ln>
            <a:noFill/>
          </a:ln>
          <a:effectLst>
            <a:softEdge rad="112500"/>
          </a:effectLst>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53" y="4216596"/>
            <a:ext cx="2890803" cy="1457834"/>
          </a:xfrm>
          <a:prstGeom prst="rect">
            <a:avLst/>
          </a:prstGeom>
          <a:ln>
            <a:noFill/>
          </a:ln>
          <a:effectLst>
            <a:softEdge rad="112500"/>
          </a:effectLst>
        </p:spPr>
      </p:pic>
      <p:sp>
        <p:nvSpPr>
          <p:cNvPr id="11" name="文本框 10"/>
          <p:cNvSpPr txBox="1"/>
          <p:nvPr/>
        </p:nvSpPr>
        <p:spPr>
          <a:xfrm>
            <a:off x="3166497" y="2051968"/>
            <a:ext cx="2623796" cy="892552"/>
          </a:xfrm>
          <a:prstGeom prst="rect">
            <a:avLst/>
          </a:prstGeom>
          <a:noFill/>
        </p:spPr>
        <p:txBody>
          <a:bodyPr wrap="square" rtlCol="0">
            <a:spAutoFit/>
          </a:bodyPr>
          <a:lstStyle/>
          <a:p>
            <a:pPr>
              <a:lnSpc>
                <a:spcPct val="130000"/>
              </a:lnSpc>
            </a:pPr>
            <a:r>
              <a:rPr lang="zh-CN" altLang="en-US" sz="2000" dirty="0">
                <a:solidFill>
                  <a:prstClr val="white">
                    <a:lumMod val="50000"/>
                  </a:prstClr>
                </a:solidFill>
                <a:latin typeface="Microsoft YaHei" panose="020B0503020204020204" pitchFamily="34" charset="-122"/>
                <a:ea typeface="Microsoft YaHei" panose="020B0503020204020204" pitchFamily="34" charset="-122"/>
              </a:rPr>
              <a:t>用</a:t>
            </a:r>
            <a:r>
              <a:rPr lang="zh-CN" altLang="en-US" sz="2000" dirty="0" smtClean="0">
                <a:solidFill>
                  <a:prstClr val="white">
                    <a:lumMod val="50000"/>
                  </a:prstClr>
                </a:solidFill>
                <a:latin typeface="Microsoft YaHei" panose="020B0503020204020204" pitchFamily="34" charset="-122"/>
                <a:ea typeface="Microsoft YaHei" panose="020B0503020204020204" pitchFamily="34" charset="-122"/>
              </a:rPr>
              <a:t>來不讓網頁容易跑板</a:t>
            </a:r>
            <a:endParaRPr lang="zh-CN" altLang="en-US" sz="2000" dirty="0">
              <a:solidFill>
                <a:prstClr val="white">
                  <a:lumMod val="50000"/>
                </a:prstClr>
              </a:solidFill>
              <a:latin typeface="Microsoft YaHei" panose="020B0503020204020204" pitchFamily="34" charset="-122"/>
              <a:ea typeface="Microsoft YaHei" panose="020B0503020204020204" pitchFamily="34" charset="-122"/>
            </a:endParaRPr>
          </a:p>
        </p:txBody>
      </p:sp>
      <p:sp>
        <p:nvSpPr>
          <p:cNvPr id="14" name="文本框 13"/>
          <p:cNvSpPr txBox="1"/>
          <p:nvPr/>
        </p:nvSpPr>
        <p:spPr>
          <a:xfrm>
            <a:off x="3166497" y="4595707"/>
            <a:ext cx="2623796" cy="453457"/>
          </a:xfrm>
          <a:prstGeom prst="rect">
            <a:avLst/>
          </a:prstGeom>
          <a:noFill/>
        </p:spPr>
        <p:txBody>
          <a:bodyPr wrap="square" rtlCol="0">
            <a:spAutoFit/>
          </a:bodyPr>
          <a:lstStyle/>
          <a:p>
            <a:pPr>
              <a:lnSpc>
                <a:spcPct val="130000"/>
              </a:lnSpc>
            </a:pPr>
            <a:r>
              <a:rPr lang="zh-CN" altLang="en-US" sz="2000" dirty="0" smtClean="0">
                <a:solidFill>
                  <a:prstClr val="white">
                    <a:lumMod val="50000"/>
                  </a:prstClr>
                </a:solidFill>
                <a:latin typeface="Microsoft YaHei" panose="020B0503020204020204" pitchFamily="34" charset="-122"/>
                <a:ea typeface="Microsoft YaHei" panose="020B0503020204020204" pitchFamily="34" charset="-122"/>
              </a:rPr>
              <a:t>動畫技術用途</a:t>
            </a:r>
            <a:endParaRPr lang="zh-CN" altLang="en-US" sz="2000" dirty="0">
              <a:solidFill>
                <a:prstClr val="white">
                  <a:lumMod val="50000"/>
                </a:prstClr>
              </a:solidFill>
              <a:latin typeface="Microsoft YaHei" panose="020B0503020204020204" pitchFamily="34" charset="-122"/>
              <a:ea typeface="Microsoft YaHei" panose="020B0503020204020204" pitchFamily="34" charset="-122"/>
            </a:endParaRPr>
          </a:p>
        </p:txBody>
      </p:sp>
      <p:sp>
        <p:nvSpPr>
          <p:cNvPr id="16" name="等腰三角形 15"/>
          <p:cNvSpPr/>
          <p:nvPr/>
        </p:nvSpPr>
        <p:spPr>
          <a:xfrm>
            <a:off x="5543550" y="4267200"/>
            <a:ext cx="6648450" cy="2590800"/>
          </a:xfrm>
          <a:prstGeom prst="triangle">
            <a:avLst>
              <a:gd name="adj" fmla="val 10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148" y="2389284"/>
            <a:ext cx="4257382" cy="2116214"/>
          </a:xfrm>
          <a:prstGeom prst="rect">
            <a:avLst/>
          </a:prstGeom>
          <a:ln>
            <a:noFill/>
          </a:ln>
          <a:effectLst>
            <a:softEdge rad="112500"/>
          </a:effectLst>
        </p:spPr>
      </p:pic>
      <p:sp>
        <p:nvSpPr>
          <p:cNvPr id="15" name="文本框 14"/>
          <p:cNvSpPr txBox="1"/>
          <p:nvPr/>
        </p:nvSpPr>
        <p:spPr>
          <a:xfrm>
            <a:off x="6381923" y="3133483"/>
            <a:ext cx="2623796" cy="453457"/>
          </a:xfrm>
          <a:prstGeom prst="rect">
            <a:avLst/>
          </a:prstGeom>
          <a:noFill/>
        </p:spPr>
        <p:txBody>
          <a:bodyPr wrap="square" rtlCol="0">
            <a:spAutoFit/>
          </a:bodyPr>
          <a:lstStyle/>
          <a:p>
            <a:pPr>
              <a:lnSpc>
                <a:spcPct val="130000"/>
              </a:lnSpc>
            </a:pPr>
            <a:r>
              <a:rPr lang="zh-CN" altLang="en-US" sz="2000" dirty="0">
                <a:solidFill>
                  <a:prstClr val="white">
                    <a:lumMod val="50000"/>
                  </a:prstClr>
                </a:solidFill>
                <a:latin typeface="Microsoft YaHei" panose="020B0503020204020204" pitchFamily="34" charset="-122"/>
                <a:ea typeface="Microsoft YaHei" panose="020B0503020204020204" pitchFamily="34" charset="-122"/>
              </a:rPr>
              <a:t>動畫技術用途</a:t>
            </a:r>
            <a:endParaRPr lang="zh-CN" altLang="en-US" sz="2000" dirty="0">
              <a:solidFill>
                <a:prstClr val="white">
                  <a:lumMod val="50000"/>
                </a:prstClr>
              </a:solidFill>
              <a:latin typeface="Microsoft YaHei" panose="020B0503020204020204" pitchFamily="34" charset="-122"/>
              <a:ea typeface="Microsoft YaHei" panose="020B0503020204020204" pitchFamily="34" charset="-122"/>
            </a:endParaRPr>
          </a:p>
        </p:txBody>
      </p:sp>
      <p:sp>
        <p:nvSpPr>
          <p:cNvPr id="20" name="矩形 19"/>
          <p:cNvSpPr/>
          <p:nvPr/>
        </p:nvSpPr>
        <p:spPr>
          <a:xfrm>
            <a:off x="11495314" y="590551"/>
            <a:ext cx="180749" cy="811324"/>
          </a:xfrm>
          <a:prstGeom prst="rect">
            <a:avLst/>
          </a:prstGeom>
          <a:solidFill>
            <a:srgbClr val="FFA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p:cNvSpPr/>
          <p:nvPr/>
        </p:nvSpPr>
        <p:spPr>
          <a:xfrm>
            <a:off x="11364686" y="590550"/>
            <a:ext cx="79149" cy="811325"/>
          </a:xfrm>
          <a:prstGeom prst="rect">
            <a:avLst/>
          </a:prstGeom>
          <a:solidFill>
            <a:srgbClr val="FFA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文本框 21"/>
          <p:cNvSpPr txBox="1"/>
          <p:nvPr/>
        </p:nvSpPr>
        <p:spPr>
          <a:xfrm>
            <a:off x="8723086" y="673046"/>
            <a:ext cx="2559841" cy="646331"/>
          </a:xfrm>
          <a:prstGeom prst="rect">
            <a:avLst/>
          </a:prstGeom>
          <a:noFill/>
        </p:spPr>
        <p:txBody>
          <a:bodyPr wrap="square" rtlCol="0">
            <a:spAutoFit/>
          </a:bodyPr>
          <a:lstStyle/>
          <a:p>
            <a:pPr algn="r"/>
            <a:r>
              <a:rPr lang="zh-CN" altLang="en-US" sz="3600" dirty="0">
                <a:solidFill>
                  <a:prstClr val="black"/>
                </a:solidFill>
                <a:latin typeface="华康海报体W12(P)" panose="040B0C00000000000000" pitchFamily="82" charset="-122"/>
                <a:ea typeface="华康海报体W12(P)" panose="040B0C00000000000000" pitchFamily="82" charset="-122"/>
              </a:rPr>
              <a:t>请输入标题</a:t>
            </a:r>
            <a:endParaRPr lang="zh-CN" altLang="en-US" sz="3600" dirty="0">
              <a:solidFill>
                <a:prstClr val="black"/>
              </a:solidFill>
              <a:latin typeface="华康海报体W12(P)" panose="040B0C00000000000000" pitchFamily="82" charset="-122"/>
              <a:ea typeface="华康海报体W12(P)" panose="040B0C00000000000000" pitchFamily="8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0" y="973300"/>
            <a:ext cx="8468014" cy="4960774"/>
          </a:xfrm>
          <a:prstGeom prst="rect">
            <a:avLst/>
          </a:prstGeom>
          <a:ln>
            <a:noFill/>
          </a:ln>
          <a:effectLst>
            <a:softEdge rad="112500"/>
          </a:effectLst>
        </p:spPr>
      </p:pic>
      <p:sp>
        <p:nvSpPr>
          <p:cNvPr id="3" name="矩形 2"/>
          <p:cNvSpPr/>
          <p:nvPr/>
        </p:nvSpPr>
        <p:spPr>
          <a:xfrm>
            <a:off x="11495314" y="4721113"/>
            <a:ext cx="180749" cy="1212961"/>
          </a:xfrm>
          <a:prstGeom prst="rect">
            <a:avLst/>
          </a:prstGeom>
          <a:solidFill>
            <a:srgbClr val="3C5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11364686" y="4721113"/>
            <a:ext cx="79149" cy="1212962"/>
          </a:xfrm>
          <a:prstGeom prst="rect">
            <a:avLst/>
          </a:prstGeom>
          <a:solidFill>
            <a:srgbClr val="3C5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文本框 4"/>
          <p:cNvSpPr txBox="1"/>
          <p:nvPr/>
        </p:nvSpPr>
        <p:spPr>
          <a:xfrm>
            <a:off x="8426311" y="4865928"/>
            <a:ext cx="3110707" cy="923330"/>
          </a:xfrm>
          <a:prstGeom prst="rect">
            <a:avLst/>
          </a:prstGeom>
          <a:noFill/>
        </p:spPr>
        <p:txBody>
          <a:bodyPr wrap="square" rtlCol="0">
            <a:spAutoFit/>
          </a:bodyPr>
          <a:lstStyle/>
          <a:p>
            <a:r>
              <a:rPr lang="zh-CN" altLang="en-US" sz="5400" dirty="0">
                <a:solidFill>
                  <a:prstClr val="black"/>
                </a:solidFill>
                <a:latin typeface="华康海报体W12(P)" panose="040B0C00000000000000" pitchFamily="82" charset="-122"/>
                <a:ea typeface="华康海报体W12(P)" panose="040B0C00000000000000" pitchFamily="82" charset="-122"/>
              </a:rPr>
              <a:t>谢谢欣赏</a:t>
            </a:r>
            <a:endParaRPr lang="zh-CN" altLang="en-US" sz="5400" dirty="0">
              <a:solidFill>
                <a:prstClr val="black"/>
              </a:solidFill>
              <a:latin typeface="华康海报体W12(P)" panose="040B0C00000000000000" pitchFamily="82" charset="-122"/>
              <a:ea typeface="华康海报体W12(P)" panose="040B0C00000000000000" pitchFamily="8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23925" y="1571625"/>
            <a:ext cx="1257300" cy="1257300"/>
          </a:xfrm>
          <a:prstGeom prst="ellipse">
            <a:avLst/>
          </a:prstGeom>
          <a:noFill/>
          <a:ln w="31750">
            <a:solidFill>
              <a:srgbClr val="7C8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p:nvPr/>
        </p:nvSpPr>
        <p:spPr>
          <a:xfrm>
            <a:off x="9240512" y="1581450"/>
            <a:ext cx="1257300" cy="1257300"/>
          </a:xfrm>
          <a:prstGeom prst="ellipse">
            <a:avLst/>
          </a:prstGeom>
          <a:noFill/>
          <a:ln w="31750">
            <a:solidFill>
              <a:srgbClr val="C97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flipV="1">
            <a:off x="0" y="3409950"/>
            <a:ext cx="12192000" cy="38100"/>
          </a:xfrm>
          <a:prstGeom prst="line">
            <a:avLst/>
          </a:prstGeom>
          <a:ln>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2" idx="3"/>
          </p:cNvCxnSpPr>
          <p:nvPr/>
        </p:nvCxnSpPr>
        <p:spPr>
          <a:xfrm flipV="1">
            <a:off x="515938" y="2644798"/>
            <a:ext cx="592114" cy="784204"/>
          </a:xfrm>
          <a:prstGeom prst="line">
            <a:avLst/>
          </a:prstGeom>
          <a:ln>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 idx="1"/>
          </p:cNvCxnSpPr>
          <p:nvPr/>
        </p:nvCxnSpPr>
        <p:spPr>
          <a:xfrm flipH="1" flipV="1">
            <a:off x="2552701" y="3448050"/>
            <a:ext cx="827064" cy="898502"/>
          </a:xfrm>
          <a:prstGeom prst="line">
            <a:avLst/>
          </a:prstGeom>
          <a:ln>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148210" y="2682898"/>
            <a:ext cx="850878" cy="765152"/>
          </a:xfrm>
          <a:prstGeom prst="line">
            <a:avLst/>
          </a:prstGeom>
          <a:ln>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8526665" y="2629097"/>
            <a:ext cx="879452" cy="765152"/>
          </a:xfrm>
          <a:prstGeom prst="line">
            <a:avLst/>
          </a:prstGeom>
          <a:ln>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 idx="1"/>
          </p:cNvCxnSpPr>
          <p:nvPr/>
        </p:nvCxnSpPr>
        <p:spPr>
          <a:xfrm flipH="1" flipV="1">
            <a:off x="6896102" y="3448050"/>
            <a:ext cx="1027088" cy="898502"/>
          </a:xfrm>
          <a:prstGeom prst="line">
            <a:avLst/>
          </a:prstGeom>
          <a:ln>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726261" y="584494"/>
            <a:ext cx="2952977" cy="811325"/>
            <a:chOff x="8723086" y="654344"/>
            <a:chExt cx="2952977" cy="811325"/>
          </a:xfrm>
        </p:grpSpPr>
        <p:sp>
          <p:nvSpPr>
            <p:cNvPr id="23" name="矩形 22"/>
            <p:cNvSpPr/>
            <p:nvPr/>
          </p:nvSpPr>
          <p:spPr>
            <a:xfrm>
              <a:off x="11495314" y="654344"/>
              <a:ext cx="180749" cy="811324"/>
            </a:xfrm>
            <a:prstGeom prst="rect">
              <a:avLst/>
            </a:prstGeom>
            <a:solidFill>
              <a:srgbClr val="3C5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11364686" y="654344"/>
              <a:ext cx="79149" cy="811325"/>
            </a:xfrm>
            <a:prstGeom prst="rect">
              <a:avLst/>
            </a:prstGeom>
            <a:solidFill>
              <a:srgbClr val="3C5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文本框 24"/>
            <p:cNvSpPr txBox="1"/>
            <p:nvPr/>
          </p:nvSpPr>
          <p:spPr>
            <a:xfrm>
              <a:off x="8723086" y="736841"/>
              <a:ext cx="2559841" cy="646331"/>
            </a:xfrm>
            <a:prstGeom prst="rect">
              <a:avLst/>
            </a:prstGeom>
            <a:noFill/>
          </p:spPr>
          <p:txBody>
            <a:bodyPr wrap="square" rtlCol="0">
              <a:spAutoFit/>
            </a:bodyPr>
            <a:lstStyle/>
            <a:p>
              <a:pPr algn="r"/>
              <a:r>
                <a:rPr lang="zh-CN" altLang="en-US" sz="3600" dirty="0">
                  <a:solidFill>
                    <a:prstClr val="black"/>
                  </a:solidFill>
                  <a:latin typeface="华康海报体W12(P)" panose="040B0C00000000000000" pitchFamily="82" charset="-122"/>
                  <a:ea typeface="华康海报体W12(P)" panose="040B0C00000000000000" pitchFamily="82" charset="-122"/>
                </a:rPr>
                <a:t>目录</a:t>
              </a:r>
              <a:endParaRPr lang="zh-CN" altLang="en-US" sz="3600" dirty="0">
                <a:solidFill>
                  <a:prstClr val="black"/>
                </a:solidFill>
                <a:latin typeface="华康海报体W12(P)" panose="040B0C00000000000000" pitchFamily="82" charset="-122"/>
                <a:ea typeface="华康海报体W12(P)" panose="040B0C00000000000000" pitchFamily="82" charset="-122"/>
              </a:endParaRPr>
            </a:p>
          </p:txBody>
        </p:sp>
      </p:grpSp>
      <p:grpSp>
        <p:nvGrpSpPr>
          <p:cNvPr id="27" name="组合 26"/>
          <p:cNvGrpSpPr/>
          <p:nvPr/>
        </p:nvGrpSpPr>
        <p:grpSpPr>
          <a:xfrm>
            <a:off x="1139801" y="1795585"/>
            <a:ext cx="825548" cy="809380"/>
            <a:chOff x="9024938" y="-330200"/>
            <a:chExt cx="1377950" cy="1350963"/>
          </a:xfrm>
        </p:grpSpPr>
        <p:sp>
          <p:nvSpPr>
            <p:cNvPr id="28" name="Freeform 206"/>
            <p:cNvSpPr/>
            <p:nvPr/>
          </p:nvSpPr>
          <p:spPr bwMode="auto">
            <a:xfrm>
              <a:off x="9945688" y="461963"/>
              <a:ext cx="41275" cy="198438"/>
            </a:xfrm>
            <a:custGeom>
              <a:avLst/>
              <a:gdLst>
                <a:gd name="T0" fmla="*/ 9 w 11"/>
                <a:gd name="T1" fmla="*/ 0 h 53"/>
                <a:gd name="T2" fmla="*/ 0 w 11"/>
                <a:gd name="T3" fmla="*/ 0 h 53"/>
                <a:gd name="T4" fmla="*/ 0 w 11"/>
                <a:gd name="T5" fmla="*/ 48 h 53"/>
                <a:gd name="T6" fmla="*/ 5 w 11"/>
                <a:gd name="T7" fmla="*/ 53 h 53"/>
                <a:gd name="T8" fmla="*/ 5 w 11"/>
                <a:gd name="T9" fmla="*/ 53 h 53"/>
                <a:gd name="T10" fmla="*/ 11 w 11"/>
                <a:gd name="T11" fmla="*/ 48 h 53"/>
                <a:gd name="T12" fmla="*/ 11 w 11"/>
                <a:gd name="T13" fmla="*/ 0 h 53"/>
                <a:gd name="T14" fmla="*/ 9 w 11"/>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53">
                  <a:moveTo>
                    <a:pt x="9" y="0"/>
                  </a:moveTo>
                  <a:cubicBezTo>
                    <a:pt x="0" y="0"/>
                    <a:pt x="0" y="0"/>
                    <a:pt x="0" y="0"/>
                  </a:cubicBezTo>
                  <a:cubicBezTo>
                    <a:pt x="0" y="48"/>
                    <a:pt x="0" y="48"/>
                    <a:pt x="0" y="48"/>
                  </a:cubicBezTo>
                  <a:cubicBezTo>
                    <a:pt x="0" y="51"/>
                    <a:pt x="2" y="53"/>
                    <a:pt x="5" y="53"/>
                  </a:cubicBezTo>
                  <a:cubicBezTo>
                    <a:pt x="5" y="53"/>
                    <a:pt x="5" y="53"/>
                    <a:pt x="5" y="53"/>
                  </a:cubicBezTo>
                  <a:cubicBezTo>
                    <a:pt x="8" y="53"/>
                    <a:pt x="11" y="51"/>
                    <a:pt x="11" y="48"/>
                  </a:cubicBezTo>
                  <a:cubicBezTo>
                    <a:pt x="11" y="0"/>
                    <a:pt x="11" y="0"/>
                    <a:pt x="11" y="0"/>
                  </a:cubicBezTo>
                  <a:lnTo>
                    <a:pt x="9" y="0"/>
                  </a:lnTo>
                  <a:close/>
                </a:path>
              </a:pathLst>
            </a:custGeom>
            <a:solidFill>
              <a:srgbClr val="8963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207"/>
            <p:cNvSpPr/>
            <p:nvPr/>
          </p:nvSpPr>
          <p:spPr bwMode="auto">
            <a:xfrm>
              <a:off x="9340850" y="244475"/>
              <a:ext cx="484188" cy="153988"/>
            </a:xfrm>
            <a:custGeom>
              <a:avLst/>
              <a:gdLst>
                <a:gd name="T0" fmla="*/ 129 w 129"/>
                <a:gd name="T1" fmla="*/ 41 h 41"/>
                <a:gd name="T2" fmla="*/ 129 w 129"/>
                <a:gd name="T3" fmla="*/ 18 h 41"/>
                <a:gd name="T4" fmla="*/ 120 w 129"/>
                <a:gd name="T5" fmla="*/ 19 h 41"/>
                <a:gd name="T6" fmla="*/ 100 w 129"/>
                <a:gd name="T7" fmla="*/ 20 h 41"/>
                <a:gd name="T8" fmla="*/ 0 w 129"/>
                <a:gd name="T9" fmla="*/ 0 h 41"/>
                <a:gd name="T10" fmla="*/ 0 w 129"/>
                <a:gd name="T11" fmla="*/ 41 h 41"/>
                <a:gd name="T12" fmla="*/ 0 w 129"/>
                <a:gd name="T13" fmla="*/ 41 h 41"/>
                <a:gd name="T14" fmla="*/ 129 w 129"/>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41">
                  <a:moveTo>
                    <a:pt x="129" y="41"/>
                  </a:moveTo>
                  <a:cubicBezTo>
                    <a:pt x="129" y="18"/>
                    <a:pt x="129" y="18"/>
                    <a:pt x="129" y="18"/>
                  </a:cubicBezTo>
                  <a:cubicBezTo>
                    <a:pt x="126" y="19"/>
                    <a:pt x="123" y="19"/>
                    <a:pt x="120" y="19"/>
                  </a:cubicBezTo>
                  <a:cubicBezTo>
                    <a:pt x="113" y="20"/>
                    <a:pt x="106" y="20"/>
                    <a:pt x="100" y="20"/>
                  </a:cubicBezTo>
                  <a:cubicBezTo>
                    <a:pt x="63" y="20"/>
                    <a:pt x="28" y="13"/>
                    <a:pt x="0" y="0"/>
                  </a:cubicBezTo>
                  <a:cubicBezTo>
                    <a:pt x="0" y="41"/>
                    <a:pt x="0" y="41"/>
                    <a:pt x="0" y="41"/>
                  </a:cubicBezTo>
                  <a:cubicBezTo>
                    <a:pt x="0" y="41"/>
                    <a:pt x="0" y="41"/>
                    <a:pt x="0" y="41"/>
                  </a:cubicBezTo>
                  <a:lnTo>
                    <a:pt x="129" y="41"/>
                  </a:lnTo>
                  <a:close/>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08"/>
            <p:cNvSpPr/>
            <p:nvPr/>
          </p:nvSpPr>
          <p:spPr bwMode="auto">
            <a:xfrm>
              <a:off x="9998075" y="263525"/>
              <a:ext cx="47625" cy="134938"/>
            </a:xfrm>
            <a:custGeom>
              <a:avLst/>
              <a:gdLst>
                <a:gd name="T0" fmla="*/ 13 w 13"/>
                <a:gd name="T1" fmla="*/ 0 h 36"/>
                <a:gd name="T2" fmla="*/ 0 w 13"/>
                <a:gd name="T3" fmla="*/ 4 h 36"/>
                <a:gd name="T4" fmla="*/ 0 w 13"/>
                <a:gd name="T5" fmla="*/ 36 h 36"/>
                <a:gd name="T6" fmla="*/ 13 w 13"/>
                <a:gd name="T7" fmla="*/ 36 h 36"/>
                <a:gd name="T8" fmla="*/ 13 w 13"/>
                <a:gd name="T9" fmla="*/ 0 h 36"/>
              </a:gdLst>
              <a:ahLst/>
              <a:cxnLst>
                <a:cxn ang="0">
                  <a:pos x="T0" y="T1"/>
                </a:cxn>
                <a:cxn ang="0">
                  <a:pos x="T2" y="T3"/>
                </a:cxn>
                <a:cxn ang="0">
                  <a:pos x="T4" y="T5"/>
                </a:cxn>
                <a:cxn ang="0">
                  <a:pos x="T6" y="T7"/>
                </a:cxn>
                <a:cxn ang="0">
                  <a:pos x="T8" y="T9"/>
                </a:cxn>
              </a:cxnLst>
              <a:rect l="0" t="0" r="r" b="b"/>
              <a:pathLst>
                <a:path w="13" h="36">
                  <a:moveTo>
                    <a:pt x="13" y="0"/>
                  </a:moveTo>
                  <a:cubicBezTo>
                    <a:pt x="9" y="2"/>
                    <a:pt x="4" y="3"/>
                    <a:pt x="0" y="4"/>
                  </a:cubicBezTo>
                  <a:cubicBezTo>
                    <a:pt x="0" y="36"/>
                    <a:pt x="0" y="36"/>
                    <a:pt x="0" y="36"/>
                  </a:cubicBezTo>
                  <a:cubicBezTo>
                    <a:pt x="13" y="36"/>
                    <a:pt x="13" y="36"/>
                    <a:pt x="13" y="36"/>
                  </a:cubicBezTo>
                  <a:lnTo>
                    <a:pt x="13" y="0"/>
                  </a:lnTo>
                  <a:close/>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209"/>
            <p:cNvSpPr/>
            <p:nvPr/>
          </p:nvSpPr>
          <p:spPr bwMode="auto">
            <a:xfrm>
              <a:off x="9655175" y="-82550"/>
              <a:ext cx="95250" cy="101600"/>
            </a:xfrm>
            <a:custGeom>
              <a:avLst/>
              <a:gdLst>
                <a:gd name="T0" fmla="*/ 16 w 25"/>
                <a:gd name="T1" fmla="*/ 27 h 27"/>
                <a:gd name="T2" fmla="*/ 20 w 25"/>
                <a:gd name="T3" fmla="*/ 26 h 27"/>
                <a:gd name="T4" fmla="*/ 25 w 25"/>
                <a:gd name="T5" fmla="*/ 15 h 27"/>
                <a:gd name="T6" fmla="*/ 10 w 25"/>
                <a:gd name="T7" fmla="*/ 0 h 27"/>
                <a:gd name="T8" fmla="*/ 5 w 25"/>
                <a:gd name="T9" fmla="*/ 0 h 27"/>
                <a:gd name="T10" fmla="*/ 0 w 25"/>
                <a:gd name="T11" fmla="*/ 11 h 27"/>
                <a:gd name="T12" fmla="*/ 16 w 25"/>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25" h="27">
                  <a:moveTo>
                    <a:pt x="16" y="27"/>
                  </a:moveTo>
                  <a:cubicBezTo>
                    <a:pt x="17" y="27"/>
                    <a:pt x="19" y="26"/>
                    <a:pt x="20" y="26"/>
                  </a:cubicBezTo>
                  <a:cubicBezTo>
                    <a:pt x="23" y="23"/>
                    <a:pt x="25" y="19"/>
                    <a:pt x="25" y="15"/>
                  </a:cubicBezTo>
                  <a:cubicBezTo>
                    <a:pt x="25" y="6"/>
                    <a:pt x="18" y="0"/>
                    <a:pt x="10" y="0"/>
                  </a:cubicBezTo>
                  <a:cubicBezTo>
                    <a:pt x="8" y="0"/>
                    <a:pt x="6" y="0"/>
                    <a:pt x="5" y="0"/>
                  </a:cubicBezTo>
                  <a:cubicBezTo>
                    <a:pt x="2" y="3"/>
                    <a:pt x="0" y="7"/>
                    <a:pt x="0" y="11"/>
                  </a:cubicBezTo>
                  <a:cubicBezTo>
                    <a:pt x="0" y="20"/>
                    <a:pt x="7" y="27"/>
                    <a:pt x="16" y="27"/>
                  </a:cubicBezTo>
                </a:path>
              </a:pathLst>
            </a:custGeom>
            <a:solidFill>
              <a:srgbClr val="F246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210"/>
            <p:cNvSpPr/>
            <p:nvPr/>
          </p:nvSpPr>
          <p:spPr bwMode="auto">
            <a:xfrm>
              <a:off x="9340850" y="82550"/>
              <a:ext cx="709613" cy="315913"/>
            </a:xfrm>
            <a:custGeom>
              <a:avLst/>
              <a:gdLst>
                <a:gd name="T0" fmla="*/ 137 w 189"/>
                <a:gd name="T1" fmla="*/ 43 h 84"/>
                <a:gd name="T2" fmla="*/ 144 w 189"/>
                <a:gd name="T3" fmla="*/ 45 h 84"/>
                <a:gd name="T4" fmla="*/ 146 w 189"/>
                <a:gd name="T5" fmla="*/ 47 h 84"/>
                <a:gd name="T6" fmla="*/ 147 w 189"/>
                <a:gd name="T7" fmla="*/ 52 h 84"/>
                <a:gd name="T8" fmla="*/ 147 w 189"/>
                <a:gd name="T9" fmla="*/ 84 h 84"/>
                <a:gd name="T10" fmla="*/ 158 w 189"/>
                <a:gd name="T11" fmla="*/ 84 h 84"/>
                <a:gd name="T12" fmla="*/ 158 w 189"/>
                <a:gd name="T13" fmla="*/ 46 h 84"/>
                <a:gd name="T14" fmla="*/ 164 w 189"/>
                <a:gd name="T15" fmla="*/ 37 h 84"/>
                <a:gd name="T16" fmla="*/ 189 w 189"/>
                <a:gd name="T17" fmla="*/ 29 h 84"/>
                <a:gd name="T18" fmla="*/ 185 w 189"/>
                <a:gd name="T19" fmla="*/ 18 h 84"/>
                <a:gd name="T20" fmla="*/ 180 w 189"/>
                <a:gd name="T21" fmla="*/ 9 h 84"/>
                <a:gd name="T22" fmla="*/ 163 w 189"/>
                <a:gd name="T23" fmla="*/ 0 h 84"/>
                <a:gd name="T24" fmla="*/ 163 w 189"/>
                <a:gd name="T25" fmla="*/ 0 h 84"/>
                <a:gd name="T26" fmla="*/ 163 w 189"/>
                <a:gd name="T27" fmla="*/ 0 h 84"/>
                <a:gd name="T28" fmla="*/ 160 w 189"/>
                <a:gd name="T29" fmla="*/ 0 h 84"/>
                <a:gd name="T30" fmla="*/ 27 w 189"/>
                <a:gd name="T31" fmla="*/ 0 h 84"/>
                <a:gd name="T32" fmla="*/ 0 w 189"/>
                <a:gd name="T33" fmla="*/ 24 h 84"/>
                <a:gd name="T34" fmla="*/ 100 w 189"/>
                <a:gd name="T35" fmla="*/ 45 h 84"/>
                <a:gd name="T36" fmla="*/ 137 w 189"/>
                <a:gd name="T37" fmla="*/ 4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84">
                  <a:moveTo>
                    <a:pt x="137" y="43"/>
                  </a:moveTo>
                  <a:cubicBezTo>
                    <a:pt x="139" y="42"/>
                    <a:pt x="142" y="43"/>
                    <a:pt x="144" y="45"/>
                  </a:cubicBezTo>
                  <a:cubicBezTo>
                    <a:pt x="145" y="46"/>
                    <a:pt x="145" y="46"/>
                    <a:pt x="146" y="47"/>
                  </a:cubicBezTo>
                  <a:cubicBezTo>
                    <a:pt x="147" y="49"/>
                    <a:pt x="147" y="50"/>
                    <a:pt x="147" y="52"/>
                  </a:cubicBezTo>
                  <a:cubicBezTo>
                    <a:pt x="147" y="84"/>
                    <a:pt x="147" y="84"/>
                    <a:pt x="147" y="84"/>
                  </a:cubicBezTo>
                  <a:cubicBezTo>
                    <a:pt x="158" y="84"/>
                    <a:pt x="158" y="84"/>
                    <a:pt x="158" y="84"/>
                  </a:cubicBezTo>
                  <a:cubicBezTo>
                    <a:pt x="158" y="46"/>
                    <a:pt x="158" y="46"/>
                    <a:pt x="158" y="46"/>
                  </a:cubicBezTo>
                  <a:cubicBezTo>
                    <a:pt x="158" y="42"/>
                    <a:pt x="160" y="38"/>
                    <a:pt x="164" y="37"/>
                  </a:cubicBezTo>
                  <a:cubicBezTo>
                    <a:pt x="173" y="35"/>
                    <a:pt x="181" y="32"/>
                    <a:pt x="189" y="29"/>
                  </a:cubicBezTo>
                  <a:cubicBezTo>
                    <a:pt x="188" y="24"/>
                    <a:pt x="187" y="21"/>
                    <a:pt x="185" y="18"/>
                  </a:cubicBezTo>
                  <a:cubicBezTo>
                    <a:pt x="184" y="15"/>
                    <a:pt x="182" y="12"/>
                    <a:pt x="180" y="9"/>
                  </a:cubicBezTo>
                  <a:cubicBezTo>
                    <a:pt x="173" y="1"/>
                    <a:pt x="165" y="0"/>
                    <a:pt x="163" y="0"/>
                  </a:cubicBezTo>
                  <a:cubicBezTo>
                    <a:pt x="163" y="0"/>
                    <a:pt x="163" y="0"/>
                    <a:pt x="163" y="0"/>
                  </a:cubicBezTo>
                  <a:cubicBezTo>
                    <a:pt x="163" y="0"/>
                    <a:pt x="163" y="0"/>
                    <a:pt x="163" y="0"/>
                  </a:cubicBezTo>
                  <a:cubicBezTo>
                    <a:pt x="162" y="0"/>
                    <a:pt x="161" y="0"/>
                    <a:pt x="160" y="0"/>
                  </a:cubicBezTo>
                  <a:cubicBezTo>
                    <a:pt x="27" y="0"/>
                    <a:pt x="27" y="0"/>
                    <a:pt x="27" y="0"/>
                  </a:cubicBezTo>
                  <a:cubicBezTo>
                    <a:pt x="14" y="0"/>
                    <a:pt x="2" y="10"/>
                    <a:pt x="0" y="24"/>
                  </a:cubicBezTo>
                  <a:cubicBezTo>
                    <a:pt x="27" y="38"/>
                    <a:pt x="62" y="45"/>
                    <a:pt x="100" y="45"/>
                  </a:cubicBezTo>
                  <a:cubicBezTo>
                    <a:pt x="112" y="45"/>
                    <a:pt x="125" y="45"/>
                    <a:pt x="137" y="43"/>
                  </a:cubicBezTo>
                </a:path>
              </a:pathLst>
            </a:custGeom>
            <a:solidFill>
              <a:srgbClr val="8963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211"/>
            <p:cNvSpPr/>
            <p:nvPr/>
          </p:nvSpPr>
          <p:spPr bwMode="auto">
            <a:xfrm>
              <a:off x="9201150" y="461963"/>
              <a:ext cx="979488" cy="315913"/>
            </a:xfrm>
            <a:custGeom>
              <a:avLst/>
              <a:gdLst>
                <a:gd name="T0" fmla="*/ 234 w 261"/>
                <a:gd name="T1" fmla="*/ 0 h 84"/>
                <a:gd name="T2" fmla="*/ 226 w 261"/>
                <a:gd name="T3" fmla="*/ 0 h 84"/>
                <a:gd name="T4" fmla="*/ 226 w 261"/>
                <a:gd name="T5" fmla="*/ 48 h 84"/>
                <a:gd name="T6" fmla="*/ 203 w 261"/>
                <a:gd name="T7" fmla="*/ 71 h 84"/>
                <a:gd name="T8" fmla="*/ 197 w 261"/>
                <a:gd name="T9" fmla="*/ 70 h 84"/>
                <a:gd name="T10" fmla="*/ 197 w 261"/>
                <a:gd name="T11" fmla="*/ 70 h 84"/>
                <a:gd name="T12" fmla="*/ 180 w 261"/>
                <a:gd name="T13" fmla="*/ 48 h 84"/>
                <a:gd name="T14" fmla="*/ 180 w 261"/>
                <a:gd name="T15" fmla="*/ 0 h 84"/>
                <a:gd name="T16" fmla="*/ 169 w 261"/>
                <a:gd name="T17" fmla="*/ 0 h 84"/>
                <a:gd name="T18" fmla="*/ 28 w 261"/>
                <a:gd name="T19" fmla="*/ 0 h 84"/>
                <a:gd name="T20" fmla="*/ 0 w 261"/>
                <a:gd name="T21" fmla="*/ 28 h 84"/>
                <a:gd name="T22" fmla="*/ 0 w 261"/>
                <a:gd name="T23" fmla="*/ 84 h 84"/>
                <a:gd name="T24" fmla="*/ 261 w 261"/>
                <a:gd name="T25" fmla="*/ 84 h 84"/>
                <a:gd name="T26" fmla="*/ 261 w 261"/>
                <a:gd name="T27" fmla="*/ 28 h 84"/>
                <a:gd name="T28" fmla="*/ 234 w 26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84">
                  <a:moveTo>
                    <a:pt x="234" y="0"/>
                  </a:moveTo>
                  <a:cubicBezTo>
                    <a:pt x="226" y="0"/>
                    <a:pt x="226" y="0"/>
                    <a:pt x="226" y="0"/>
                  </a:cubicBezTo>
                  <a:cubicBezTo>
                    <a:pt x="226" y="48"/>
                    <a:pt x="226" y="48"/>
                    <a:pt x="226" y="48"/>
                  </a:cubicBezTo>
                  <a:cubicBezTo>
                    <a:pt x="226" y="60"/>
                    <a:pt x="216" y="71"/>
                    <a:pt x="203" y="71"/>
                  </a:cubicBezTo>
                  <a:cubicBezTo>
                    <a:pt x="201" y="71"/>
                    <a:pt x="199" y="70"/>
                    <a:pt x="197" y="70"/>
                  </a:cubicBezTo>
                  <a:cubicBezTo>
                    <a:pt x="197" y="70"/>
                    <a:pt x="197" y="70"/>
                    <a:pt x="197" y="70"/>
                  </a:cubicBezTo>
                  <a:cubicBezTo>
                    <a:pt x="187" y="67"/>
                    <a:pt x="180" y="58"/>
                    <a:pt x="180" y="48"/>
                  </a:cubicBezTo>
                  <a:cubicBezTo>
                    <a:pt x="180" y="0"/>
                    <a:pt x="180" y="0"/>
                    <a:pt x="180" y="0"/>
                  </a:cubicBezTo>
                  <a:cubicBezTo>
                    <a:pt x="169" y="0"/>
                    <a:pt x="169" y="0"/>
                    <a:pt x="169" y="0"/>
                  </a:cubicBezTo>
                  <a:cubicBezTo>
                    <a:pt x="28" y="0"/>
                    <a:pt x="28" y="0"/>
                    <a:pt x="28" y="0"/>
                  </a:cubicBezTo>
                  <a:cubicBezTo>
                    <a:pt x="12" y="0"/>
                    <a:pt x="0" y="13"/>
                    <a:pt x="0" y="28"/>
                  </a:cubicBezTo>
                  <a:cubicBezTo>
                    <a:pt x="0" y="84"/>
                    <a:pt x="0" y="84"/>
                    <a:pt x="0" y="84"/>
                  </a:cubicBezTo>
                  <a:cubicBezTo>
                    <a:pt x="261" y="84"/>
                    <a:pt x="261" y="84"/>
                    <a:pt x="261" y="84"/>
                  </a:cubicBezTo>
                  <a:cubicBezTo>
                    <a:pt x="261" y="28"/>
                    <a:pt x="261" y="28"/>
                    <a:pt x="261" y="28"/>
                  </a:cubicBezTo>
                  <a:cubicBezTo>
                    <a:pt x="261" y="13"/>
                    <a:pt x="249" y="0"/>
                    <a:pt x="234" y="0"/>
                  </a:cubicBezTo>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4" name="Freeform 212"/>
            <p:cNvSpPr/>
            <p:nvPr/>
          </p:nvSpPr>
          <p:spPr bwMode="auto">
            <a:xfrm>
              <a:off x="9209088" y="841375"/>
              <a:ext cx="965200" cy="112713"/>
            </a:xfrm>
            <a:custGeom>
              <a:avLst/>
              <a:gdLst>
                <a:gd name="T0" fmla="*/ 0 w 608"/>
                <a:gd name="T1" fmla="*/ 0 h 71"/>
                <a:gd name="T2" fmla="*/ 14 w 608"/>
                <a:gd name="T3" fmla="*/ 71 h 71"/>
                <a:gd name="T4" fmla="*/ 594 w 608"/>
                <a:gd name="T5" fmla="*/ 71 h 71"/>
                <a:gd name="T6" fmla="*/ 608 w 608"/>
                <a:gd name="T7" fmla="*/ 0 h 71"/>
                <a:gd name="T8" fmla="*/ 0 w 608"/>
                <a:gd name="T9" fmla="*/ 0 h 71"/>
              </a:gdLst>
              <a:ahLst/>
              <a:cxnLst>
                <a:cxn ang="0">
                  <a:pos x="T0" y="T1"/>
                </a:cxn>
                <a:cxn ang="0">
                  <a:pos x="T2" y="T3"/>
                </a:cxn>
                <a:cxn ang="0">
                  <a:pos x="T4" y="T5"/>
                </a:cxn>
                <a:cxn ang="0">
                  <a:pos x="T6" y="T7"/>
                </a:cxn>
                <a:cxn ang="0">
                  <a:pos x="T8" y="T9"/>
                </a:cxn>
              </a:cxnLst>
              <a:rect l="0" t="0" r="r" b="b"/>
              <a:pathLst>
                <a:path w="608" h="71">
                  <a:moveTo>
                    <a:pt x="0" y="0"/>
                  </a:moveTo>
                  <a:lnTo>
                    <a:pt x="14" y="71"/>
                  </a:lnTo>
                  <a:lnTo>
                    <a:pt x="594" y="71"/>
                  </a:lnTo>
                  <a:lnTo>
                    <a:pt x="608" y="0"/>
                  </a:lnTo>
                  <a:lnTo>
                    <a:pt x="0" y="0"/>
                  </a:lnTo>
                  <a:close/>
                </a:path>
              </a:pathLst>
            </a:custGeom>
            <a:solidFill>
              <a:srgbClr val="EF84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213"/>
            <p:cNvSpPr>
              <a:spLocks noEditPoints="1"/>
            </p:cNvSpPr>
            <p:nvPr/>
          </p:nvSpPr>
          <p:spPr bwMode="auto">
            <a:xfrm>
              <a:off x="9024938" y="-330200"/>
              <a:ext cx="1377950" cy="1350963"/>
            </a:xfrm>
            <a:custGeom>
              <a:avLst/>
              <a:gdLst>
                <a:gd name="T0" fmla="*/ 338 w 367"/>
                <a:gd name="T1" fmla="*/ 295 h 360"/>
                <a:gd name="T2" fmla="*/ 301 w 367"/>
                <a:gd name="T3" fmla="*/ 194 h 360"/>
                <a:gd name="T4" fmla="*/ 256 w 367"/>
                <a:gd name="T5" fmla="*/ 93 h 360"/>
                <a:gd name="T6" fmla="*/ 217 w 367"/>
                <a:gd name="T7" fmla="*/ 77 h 360"/>
                <a:gd name="T8" fmla="*/ 228 w 367"/>
                <a:gd name="T9" fmla="*/ 18 h 360"/>
                <a:gd name="T10" fmla="*/ 228 w 367"/>
                <a:gd name="T11" fmla="*/ 0 h 360"/>
                <a:gd name="T12" fmla="*/ 151 w 367"/>
                <a:gd name="T13" fmla="*/ 77 h 360"/>
                <a:gd name="T14" fmla="*/ 111 w 367"/>
                <a:gd name="T15" fmla="*/ 93 h 360"/>
                <a:gd name="T16" fmla="*/ 66 w 367"/>
                <a:gd name="T17" fmla="*/ 194 h 360"/>
                <a:gd name="T18" fmla="*/ 29 w 367"/>
                <a:gd name="T19" fmla="*/ 295 h 360"/>
                <a:gd name="T20" fmla="*/ 0 w 367"/>
                <a:gd name="T21" fmla="*/ 304 h 360"/>
                <a:gd name="T22" fmla="*/ 31 w 367"/>
                <a:gd name="T23" fmla="*/ 312 h 360"/>
                <a:gd name="T24" fmla="*/ 48 w 367"/>
                <a:gd name="T25" fmla="*/ 360 h 360"/>
                <a:gd name="T26" fmla="*/ 328 w 367"/>
                <a:gd name="T27" fmla="*/ 353 h 360"/>
                <a:gd name="T28" fmla="*/ 358 w 367"/>
                <a:gd name="T29" fmla="*/ 312 h 360"/>
                <a:gd name="T30" fmla="*/ 358 w 367"/>
                <a:gd name="T31" fmla="*/ 295 h 360"/>
                <a:gd name="T32" fmla="*/ 250 w 367"/>
                <a:gd name="T33" fmla="*/ 264 h 360"/>
                <a:gd name="T34" fmla="*/ 245 w 367"/>
                <a:gd name="T35" fmla="*/ 211 h 360"/>
                <a:gd name="T36" fmla="*/ 256 w 367"/>
                <a:gd name="T37" fmla="*/ 211 h 360"/>
                <a:gd name="T38" fmla="*/ 250 w 367"/>
                <a:gd name="T39" fmla="*/ 264 h 360"/>
                <a:gd name="T40" fmla="*/ 259 w 367"/>
                <a:gd name="T41" fmla="*/ 162 h 360"/>
                <a:gd name="T42" fmla="*/ 283 w 367"/>
                <a:gd name="T43" fmla="*/ 153 h 360"/>
                <a:gd name="T44" fmla="*/ 259 w 367"/>
                <a:gd name="T45" fmla="*/ 194 h 360"/>
                <a:gd name="T46" fmla="*/ 184 w 367"/>
                <a:gd name="T47" fmla="*/ 62 h 360"/>
                <a:gd name="T48" fmla="*/ 188 w 367"/>
                <a:gd name="T49" fmla="*/ 92 h 360"/>
                <a:gd name="T50" fmla="*/ 168 w 367"/>
                <a:gd name="T51" fmla="*/ 77 h 360"/>
                <a:gd name="T52" fmla="*/ 111 w 367"/>
                <a:gd name="T53" fmla="*/ 110 h 360"/>
                <a:gd name="T54" fmla="*/ 247 w 367"/>
                <a:gd name="T55" fmla="*/ 110 h 360"/>
                <a:gd name="T56" fmla="*/ 256 w 367"/>
                <a:gd name="T57" fmla="*/ 110 h 360"/>
                <a:gd name="T58" fmla="*/ 273 w 367"/>
                <a:gd name="T59" fmla="*/ 139 h 360"/>
                <a:gd name="T60" fmla="*/ 242 w 367"/>
                <a:gd name="T61" fmla="*/ 156 h 360"/>
                <a:gd name="T62" fmla="*/ 231 w 367"/>
                <a:gd name="T63" fmla="*/ 194 h 360"/>
                <a:gd name="T64" fmla="*/ 230 w 367"/>
                <a:gd name="T65" fmla="*/ 157 h 360"/>
                <a:gd name="T66" fmla="*/ 221 w 367"/>
                <a:gd name="T67" fmla="*/ 153 h 360"/>
                <a:gd name="T68" fmla="*/ 84 w 367"/>
                <a:gd name="T69" fmla="*/ 134 h 360"/>
                <a:gd name="T70" fmla="*/ 84 w 367"/>
                <a:gd name="T71" fmla="*/ 194 h 360"/>
                <a:gd name="T72" fmla="*/ 184 w 367"/>
                <a:gd name="T73" fmla="*/ 173 h 360"/>
                <a:gd name="T74" fmla="*/ 213 w 367"/>
                <a:gd name="T75" fmla="*/ 171 h 360"/>
                <a:gd name="T76" fmla="*/ 84 w 367"/>
                <a:gd name="T77" fmla="*/ 194 h 360"/>
                <a:gd name="T78" fmla="*/ 312 w 367"/>
                <a:gd name="T79" fmla="*/ 342 h 360"/>
                <a:gd name="T80" fmla="*/ 55 w 367"/>
                <a:gd name="T81" fmla="*/ 342 h 360"/>
                <a:gd name="T82" fmla="*/ 306 w 367"/>
                <a:gd name="T83" fmla="*/ 312 h 360"/>
                <a:gd name="T84" fmla="*/ 312 w 367"/>
                <a:gd name="T85" fmla="*/ 342 h 360"/>
                <a:gd name="T86" fmla="*/ 308 w 367"/>
                <a:gd name="T87" fmla="*/ 295 h 360"/>
                <a:gd name="T88" fmla="*/ 47 w 367"/>
                <a:gd name="T89" fmla="*/ 239 h 360"/>
                <a:gd name="T90" fmla="*/ 216 w 367"/>
                <a:gd name="T91" fmla="*/ 211 h 360"/>
                <a:gd name="T92" fmla="*/ 227 w 367"/>
                <a:gd name="T93" fmla="*/ 259 h 360"/>
                <a:gd name="T94" fmla="*/ 244 w 367"/>
                <a:gd name="T95" fmla="*/ 281 h 360"/>
                <a:gd name="T96" fmla="*/ 273 w 367"/>
                <a:gd name="T97" fmla="*/ 259 h 360"/>
                <a:gd name="T98" fmla="*/ 281 w 367"/>
                <a:gd name="T99" fmla="*/ 211 h 360"/>
                <a:gd name="T100" fmla="*/ 320 w 367"/>
                <a:gd name="T101" fmla="*/ 23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7" h="360">
                  <a:moveTo>
                    <a:pt x="358" y="295"/>
                  </a:moveTo>
                  <a:cubicBezTo>
                    <a:pt x="338" y="295"/>
                    <a:pt x="338" y="295"/>
                    <a:pt x="338" y="295"/>
                  </a:cubicBezTo>
                  <a:cubicBezTo>
                    <a:pt x="338" y="239"/>
                    <a:pt x="338" y="239"/>
                    <a:pt x="338" y="239"/>
                  </a:cubicBezTo>
                  <a:cubicBezTo>
                    <a:pt x="338" y="217"/>
                    <a:pt x="322" y="198"/>
                    <a:pt x="301" y="194"/>
                  </a:cubicBezTo>
                  <a:cubicBezTo>
                    <a:pt x="301" y="138"/>
                    <a:pt x="301" y="138"/>
                    <a:pt x="301" y="138"/>
                  </a:cubicBezTo>
                  <a:cubicBezTo>
                    <a:pt x="301" y="113"/>
                    <a:pt x="281" y="93"/>
                    <a:pt x="256" y="93"/>
                  </a:cubicBezTo>
                  <a:cubicBezTo>
                    <a:pt x="213" y="93"/>
                    <a:pt x="213" y="93"/>
                    <a:pt x="213" y="93"/>
                  </a:cubicBezTo>
                  <a:cubicBezTo>
                    <a:pt x="215" y="88"/>
                    <a:pt x="217" y="83"/>
                    <a:pt x="217" y="77"/>
                  </a:cubicBezTo>
                  <a:cubicBezTo>
                    <a:pt x="217" y="62"/>
                    <a:pt x="207" y="50"/>
                    <a:pt x="193" y="46"/>
                  </a:cubicBezTo>
                  <a:cubicBezTo>
                    <a:pt x="197" y="30"/>
                    <a:pt x="211" y="18"/>
                    <a:pt x="228" y="18"/>
                  </a:cubicBezTo>
                  <a:cubicBezTo>
                    <a:pt x="232" y="18"/>
                    <a:pt x="236" y="14"/>
                    <a:pt x="236" y="9"/>
                  </a:cubicBezTo>
                  <a:cubicBezTo>
                    <a:pt x="236" y="4"/>
                    <a:pt x="232" y="0"/>
                    <a:pt x="228" y="0"/>
                  </a:cubicBezTo>
                  <a:cubicBezTo>
                    <a:pt x="201" y="0"/>
                    <a:pt x="179" y="20"/>
                    <a:pt x="175" y="45"/>
                  </a:cubicBezTo>
                  <a:cubicBezTo>
                    <a:pt x="161" y="49"/>
                    <a:pt x="151" y="62"/>
                    <a:pt x="151" y="77"/>
                  </a:cubicBezTo>
                  <a:cubicBezTo>
                    <a:pt x="151" y="83"/>
                    <a:pt x="152" y="88"/>
                    <a:pt x="154" y="93"/>
                  </a:cubicBezTo>
                  <a:cubicBezTo>
                    <a:pt x="111" y="93"/>
                    <a:pt x="111" y="93"/>
                    <a:pt x="111" y="93"/>
                  </a:cubicBezTo>
                  <a:cubicBezTo>
                    <a:pt x="86" y="93"/>
                    <a:pt x="66" y="113"/>
                    <a:pt x="66" y="138"/>
                  </a:cubicBezTo>
                  <a:cubicBezTo>
                    <a:pt x="66" y="194"/>
                    <a:pt x="66" y="194"/>
                    <a:pt x="66" y="194"/>
                  </a:cubicBezTo>
                  <a:cubicBezTo>
                    <a:pt x="45" y="198"/>
                    <a:pt x="29" y="217"/>
                    <a:pt x="29" y="239"/>
                  </a:cubicBezTo>
                  <a:cubicBezTo>
                    <a:pt x="29" y="295"/>
                    <a:pt x="29" y="295"/>
                    <a:pt x="29" y="295"/>
                  </a:cubicBezTo>
                  <a:cubicBezTo>
                    <a:pt x="9" y="295"/>
                    <a:pt x="9" y="295"/>
                    <a:pt x="9" y="295"/>
                  </a:cubicBezTo>
                  <a:cubicBezTo>
                    <a:pt x="4" y="295"/>
                    <a:pt x="0" y="299"/>
                    <a:pt x="0" y="304"/>
                  </a:cubicBezTo>
                  <a:cubicBezTo>
                    <a:pt x="0" y="309"/>
                    <a:pt x="4" y="312"/>
                    <a:pt x="9" y="312"/>
                  </a:cubicBezTo>
                  <a:cubicBezTo>
                    <a:pt x="31" y="312"/>
                    <a:pt x="31" y="312"/>
                    <a:pt x="31" y="312"/>
                  </a:cubicBezTo>
                  <a:cubicBezTo>
                    <a:pt x="39" y="353"/>
                    <a:pt x="39" y="353"/>
                    <a:pt x="39" y="353"/>
                  </a:cubicBezTo>
                  <a:cubicBezTo>
                    <a:pt x="40" y="357"/>
                    <a:pt x="43" y="360"/>
                    <a:pt x="48" y="360"/>
                  </a:cubicBezTo>
                  <a:cubicBezTo>
                    <a:pt x="320" y="360"/>
                    <a:pt x="320" y="360"/>
                    <a:pt x="320" y="360"/>
                  </a:cubicBezTo>
                  <a:cubicBezTo>
                    <a:pt x="324" y="360"/>
                    <a:pt x="327" y="357"/>
                    <a:pt x="328" y="353"/>
                  </a:cubicBezTo>
                  <a:cubicBezTo>
                    <a:pt x="336" y="312"/>
                    <a:pt x="336" y="312"/>
                    <a:pt x="336" y="312"/>
                  </a:cubicBezTo>
                  <a:cubicBezTo>
                    <a:pt x="358" y="312"/>
                    <a:pt x="358" y="312"/>
                    <a:pt x="358" y="312"/>
                  </a:cubicBezTo>
                  <a:cubicBezTo>
                    <a:pt x="363" y="312"/>
                    <a:pt x="367" y="309"/>
                    <a:pt x="367" y="304"/>
                  </a:cubicBezTo>
                  <a:cubicBezTo>
                    <a:pt x="367" y="299"/>
                    <a:pt x="363" y="295"/>
                    <a:pt x="358" y="295"/>
                  </a:cubicBezTo>
                  <a:moveTo>
                    <a:pt x="250" y="264"/>
                  </a:moveTo>
                  <a:cubicBezTo>
                    <a:pt x="250" y="264"/>
                    <a:pt x="250" y="264"/>
                    <a:pt x="250" y="264"/>
                  </a:cubicBezTo>
                  <a:cubicBezTo>
                    <a:pt x="247" y="264"/>
                    <a:pt x="245" y="262"/>
                    <a:pt x="245" y="259"/>
                  </a:cubicBezTo>
                  <a:cubicBezTo>
                    <a:pt x="245" y="211"/>
                    <a:pt x="245" y="211"/>
                    <a:pt x="245" y="211"/>
                  </a:cubicBezTo>
                  <a:cubicBezTo>
                    <a:pt x="254" y="211"/>
                    <a:pt x="254" y="211"/>
                    <a:pt x="254" y="211"/>
                  </a:cubicBezTo>
                  <a:cubicBezTo>
                    <a:pt x="256" y="211"/>
                    <a:pt x="256" y="211"/>
                    <a:pt x="256" y="211"/>
                  </a:cubicBezTo>
                  <a:cubicBezTo>
                    <a:pt x="256" y="259"/>
                    <a:pt x="256" y="259"/>
                    <a:pt x="256" y="259"/>
                  </a:cubicBezTo>
                  <a:cubicBezTo>
                    <a:pt x="256" y="262"/>
                    <a:pt x="253" y="264"/>
                    <a:pt x="250" y="264"/>
                  </a:cubicBezTo>
                  <a:moveTo>
                    <a:pt x="259" y="194"/>
                  </a:moveTo>
                  <a:cubicBezTo>
                    <a:pt x="259" y="162"/>
                    <a:pt x="259" y="162"/>
                    <a:pt x="259" y="162"/>
                  </a:cubicBezTo>
                  <a:cubicBezTo>
                    <a:pt x="263" y="161"/>
                    <a:pt x="268" y="160"/>
                    <a:pt x="272" y="158"/>
                  </a:cubicBezTo>
                  <a:cubicBezTo>
                    <a:pt x="276" y="157"/>
                    <a:pt x="280" y="155"/>
                    <a:pt x="283" y="153"/>
                  </a:cubicBezTo>
                  <a:cubicBezTo>
                    <a:pt x="283" y="194"/>
                    <a:pt x="283" y="194"/>
                    <a:pt x="283" y="194"/>
                  </a:cubicBezTo>
                  <a:lnTo>
                    <a:pt x="259" y="194"/>
                  </a:lnTo>
                  <a:close/>
                  <a:moveTo>
                    <a:pt x="173" y="66"/>
                  </a:moveTo>
                  <a:cubicBezTo>
                    <a:pt x="175" y="64"/>
                    <a:pt x="179" y="62"/>
                    <a:pt x="184" y="62"/>
                  </a:cubicBezTo>
                  <a:cubicBezTo>
                    <a:pt x="192" y="62"/>
                    <a:pt x="199" y="69"/>
                    <a:pt x="199" y="77"/>
                  </a:cubicBezTo>
                  <a:cubicBezTo>
                    <a:pt x="199" y="84"/>
                    <a:pt x="195" y="90"/>
                    <a:pt x="188" y="92"/>
                  </a:cubicBezTo>
                  <a:cubicBezTo>
                    <a:pt x="187" y="92"/>
                    <a:pt x="185" y="93"/>
                    <a:pt x="184" y="93"/>
                  </a:cubicBezTo>
                  <a:cubicBezTo>
                    <a:pt x="175" y="93"/>
                    <a:pt x="168" y="86"/>
                    <a:pt x="168" y="77"/>
                  </a:cubicBezTo>
                  <a:cubicBezTo>
                    <a:pt x="168" y="73"/>
                    <a:pt x="170" y="69"/>
                    <a:pt x="173" y="66"/>
                  </a:cubicBezTo>
                  <a:moveTo>
                    <a:pt x="111" y="110"/>
                  </a:moveTo>
                  <a:cubicBezTo>
                    <a:pt x="244" y="110"/>
                    <a:pt x="244" y="110"/>
                    <a:pt x="244" y="110"/>
                  </a:cubicBezTo>
                  <a:cubicBezTo>
                    <a:pt x="247" y="110"/>
                    <a:pt x="247" y="110"/>
                    <a:pt x="247" y="110"/>
                  </a:cubicBezTo>
                  <a:cubicBezTo>
                    <a:pt x="247" y="110"/>
                    <a:pt x="247" y="110"/>
                    <a:pt x="247" y="110"/>
                  </a:cubicBezTo>
                  <a:cubicBezTo>
                    <a:pt x="256" y="110"/>
                    <a:pt x="256" y="110"/>
                    <a:pt x="256" y="110"/>
                  </a:cubicBezTo>
                  <a:cubicBezTo>
                    <a:pt x="270" y="110"/>
                    <a:pt x="281" y="120"/>
                    <a:pt x="283" y="134"/>
                  </a:cubicBezTo>
                  <a:cubicBezTo>
                    <a:pt x="280" y="136"/>
                    <a:pt x="277" y="137"/>
                    <a:pt x="273" y="139"/>
                  </a:cubicBezTo>
                  <a:cubicBezTo>
                    <a:pt x="265" y="142"/>
                    <a:pt x="257" y="145"/>
                    <a:pt x="248" y="147"/>
                  </a:cubicBezTo>
                  <a:cubicBezTo>
                    <a:pt x="244" y="148"/>
                    <a:pt x="242" y="152"/>
                    <a:pt x="242" y="156"/>
                  </a:cubicBezTo>
                  <a:cubicBezTo>
                    <a:pt x="242" y="194"/>
                    <a:pt x="242" y="194"/>
                    <a:pt x="242" y="194"/>
                  </a:cubicBezTo>
                  <a:cubicBezTo>
                    <a:pt x="231" y="194"/>
                    <a:pt x="231" y="194"/>
                    <a:pt x="231" y="194"/>
                  </a:cubicBezTo>
                  <a:cubicBezTo>
                    <a:pt x="231" y="162"/>
                    <a:pt x="231" y="162"/>
                    <a:pt x="231" y="162"/>
                  </a:cubicBezTo>
                  <a:cubicBezTo>
                    <a:pt x="231" y="160"/>
                    <a:pt x="231" y="159"/>
                    <a:pt x="230" y="157"/>
                  </a:cubicBezTo>
                  <a:cubicBezTo>
                    <a:pt x="229" y="156"/>
                    <a:pt x="229" y="156"/>
                    <a:pt x="228" y="155"/>
                  </a:cubicBezTo>
                  <a:cubicBezTo>
                    <a:pt x="226" y="153"/>
                    <a:pt x="223" y="152"/>
                    <a:pt x="221" y="153"/>
                  </a:cubicBezTo>
                  <a:cubicBezTo>
                    <a:pt x="209" y="155"/>
                    <a:pt x="196" y="155"/>
                    <a:pt x="184" y="155"/>
                  </a:cubicBezTo>
                  <a:cubicBezTo>
                    <a:pt x="146" y="155"/>
                    <a:pt x="111" y="148"/>
                    <a:pt x="84" y="134"/>
                  </a:cubicBezTo>
                  <a:cubicBezTo>
                    <a:pt x="86" y="120"/>
                    <a:pt x="98" y="110"/>
                    <a:pt x="111" y="110"/>
                  </a:cubicBezTo>
                  <a:moveTo>
                    <a:pt x="84" y="194"/>
                  </a:moveTo>
                  <a:cubicBezTo>
                    <a:pt x="84" y="153"/>
                    <a:pt x="84" y="153"/>
                    <a:pt x="84" y="153"/>
                  </a:cubicBezTo>
                  <a:cubicBezTo>
                    <a:pt x="112" y="166"/>
                    <a:pt x="147" y="173"/>
                    <a:pt x="184" y="173"/>
                  </a:cubicBezTo>
                  <a:cubicBezTo>
                    <a:pt x="190" y="173"/>
                    <a:pt x="197" y="173"/>
                    <a:pt x="204" y="172"/>
                  </a:cubicBezTo>
                  <a:cubicBezTo>
                    <a:pt x="207" y="172"/>
                    <a:pt x="210" y="172"/>
                    <a:pt x="213" y="171"/>
                  </a:cubicBezTo>
                  <a:cubicBezTo>
                    <a:pt x="213" y="194"/>
                    <a:pt x="213" y="194"/>
                    <a:pt x="213" y="194"/>
                  </a:cubicBezTo>
                  <a:cubicBezTo>
                    <a:pt x="84" y="194"/>
                    <a:pt x="84" y="194"/>
                    <a:pt x="84" y="194"/>
                  </a:cubicBezTo>
                  <a:cubicBezTo>
                    <a:pt x="84" y="194"/>
                    <a:pt x="84" y="194"/>
                    <a:pt x="84" y="194"/>
                  </a:cubicBezTo>
                  <a:close/>
                  <a:moveTo>
                    <a:pt x="312" y="342"/>
                  </a:moveTo>
                  <a:cubicBezTo>
                    <a:pt x="300" y="342"/>
                    <a:pt x="300" y="342"/>
                    <a:pt x="300" y="342"/>
                  </a:cubicBezTo>
                  <a:cubicBezTo>
                    <a:pt x="55" y="342"/>
                    <a:pt x="55" y="342"/>
                    <a:pt x="55" y="342"/>
                  </a:cubicBezTo>
                  <a:cubicBezTo>
                    <a:pt x="49" y="312"/>
                    <a:pt x="49" y="312"/>
                    <a:pt x="49" y="312"/>
                  </a:cubicBezTo>
                  <a:cubicBezTo>
                    <a:pt x="306" y="312"/>
                    <a:pt x="306" y="312"/>
                    <a:pt x="306" y="312"/>
                  </a:cubicBezTo>
                  <a:cubicBezTo>
                    <a:pt x="318" y="312"/>
                    <a:pt x="318" y="312"/>
                    <a:pt x="318" y="312"/>
                  </a:cubicBezTo>
                  <a:lnTo>
                    <a:pt x="312" y="342"/>
                  </a:lnTo>
                  <a:close/>
                  <a:moveTo>
                    <a:pt x="320" y="295"/>
                  </a:moveTo>
                  <a:cubicBezTo>
                    <a:pt x="308" y="295"/>
                    <a:pt x="308" y="295"/>
                    <a:pt x="308" y="295"/>
                  </a:cubicBezTo>
                  <a:cubicBezTo>
                    <a:pt x="47" y="295"/>
                    <a:pt x="47" y="295"/>
                    <a:pt x="47" y="295"/>
                  </a:cubicBezTo>
                  <a:cubicBezTo>
                    <a:pt x="47" y="239"/>
                    <a:pt x="47" y="239"/>
                    <a:pt x="47" y="239"/>
                  </a:cubicBezTo>
                  <a:cubicBezTo>
                    <a:pt x="47" y="224"/>
                    <a:pt x="59" y="211"/>
                    <a:pt x="75" y="211"/>
                  </a:cubicBezTo>
                  <a:cubicBezTo>
                    <a:pt x="216" y="211"/>
                    <a:pt x="216" y="211"/>
                    <a:pt x="216" y="211"/>
                  </a:cubicBezTo>
                  <a:cubicBezTo>
                    <a:pt x="227" y="211"/>
                    <a:pt x="227" y="211"/>
                    <a:pt x="227" y="211"/>
                  </a:cubicBezTo>
                  <a:cubicBezTo>
                    <a:pt x="227" y="259"/>
                    <a:pt x="227" y="259"/>
                    <a:pt x="227" y="259"/>
                  </a:cubicBezTo>
                  <a:cubicBezTo>
                    <a:pt x="227" y="269"/>
                    <a:pt x="234" y="278"/>
                    <a:pt x="244" y="281"/>
                  </a:cubicBezTo>
                  <a:cubicBezTo>
                    <a:pt x="244" y="281"/>
                    <a:pt x="244" y="281"/>
                    <a:pt x="244" y="281"/>
                  </a:cubicBezTo>
                  <a:cubicBezTo>
                    <a:pt x="246" y="281"/>
                    <a:pt x="248" y="282"/>
                    <a:pt x="250" y="282"/>
                  </a:cubicBezTo>
                  <a:cubicBezTo>
                    <a:pt x="263" y="282"/>
                    <a:pt x="273" y="271"/>
                    <a:pt x="273" y="259"/>
                  </a:cubicBezTo>
                  <a:cubicBezTo>
                    <a:pt x="273" y="211"/>
                    <a:pt x="273" y="211"/>
                    <a:pt x="273" y="211"/>
                  </a:cubicBezTo>
                  <a:cubicBezTo>
                    <a:pt x="281" y="211"/>
                    <a:pt x="281" y="211"/>
                    <a:pt x="281" y="211"/>
                  </a:cubicBezTo>
                  <a:cubicBezTo>
                    <a:pt x="292" y="211"/>
                    <a:pt x="292" y="211"/>
                    <a:pt x="292" y="211"/>
                  </a:cubicBezTo>
                  <a:cubicBezTo>
                    <a:pt x="308" y="211"/>
                    <a:pt x="320" y="224"/>
                    <a:pt x="320" y="239"/>
                  </a:cubicBezTo>
                  <a:lnTo>
                    <a:pt x="320" y="29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44" name="组合 43"/>
          <p:cNvGrpSpPr/>
          <p:nvPr/>
        </p:nvGrpSpPr>
        <p:grpSpPr>
          <a:xfrm>
            <a:off x="3195638" y="4162425"/>
            <a:ext cx="1257300" cy="1257300"/>
            <a:chOff x="3195638" y="4162425"/>
            <a:chExt cx="1257300" cy="1257300"/>
          </a:xfrm>
        </p:grpSpPr>
        <p:sp>
          <p:nvSpPr>
            <p:cNvPr id="3" name="椭圆 2"/>
            <p:cNvSpPr/>
            <p:nvPr/>
          </p:nvSpPr>
          <p:spPr>
            <a:xfrm>
              <a:off x="3195638" y="4162425"/>
              <a:ext cx="1257300" cy="1257300"/>
            </a:xfrm>
            <a:prstGeom prst="ellipse">
              <a:avLst/>
            </a:prstGeom>
            <a:noFill/>
            <a:ln w="31750">
              <a:solidFill>
                <a:srgbClr val="B1C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6" name="组合 35"/>
            <p:cNvGrpSpPr/>
            <p:nvPr/>
          </p:nvGrpSpPr>
          <p:grpSpPr>
            <a:xfrm>
              <a:off x="3388530" y="4363852"/>
              <a:ext cx="871516" cy="854446"/>
              <a:chOff x="7269163" y="-330200"/>
              <a:chExt cx="1377950" cy="1350963"/>
            </a:xfrm>
          </p:grpSpPr>
          <p:sp>
            <p:nvSpPr>
              <p:cNvPr id="37" name="Freeform 214"/>
              <p:cNvSpPr>
                <a:spLocks noEditPoints="1"/>
              </p:cNvSpPr>
              <p:nvPr/>
            </p:nvSpPr>
            <p:spPr bwMode="auto">
              <a:xfrm>
                <a:off x="7269163" y="11113"/>
                <a:ext cx="1377950" cy="1009650"/>
              </a:xfrm>
              <a:custGeom>
                <a:avLst/>
                <a:gdLst>
                  <a:gd name="T0" fmla="*/ 329 w 367"/>
                  <a:gd name="T1" fmla="*/ 204 h 269"/>
                  <a:gd name="T2" fmla="*/ 302 w 367"/>
                  <a:gd name="T3" fmla="*/ 204 h 269"/>
                  <a:gd name="T4" fmla="*/ 309 w 367"/>
                  <a:gd name="T5" fmla="*/ 132 h 269"/>
                  <a:gd name="T6" fmla="*/ 318 w 367"/>
                  <a:gd name="T7" fmla="*/ 102 h 269"/>
                  <a:gd name="T8" fmla="*/ 206 w 367"/>
                  <a:gd name="T9" fmla="*/ 58 h 269"/>
                  <a:gd name="T10" fmla="*/ 197 w 367"/>
                  <a:gd name="T11" fmla="*/ 0 h 269"/>
                  <a:gd name="T12" fmla="*/ 161 w 367"/>
                  <a:gd name="T13" fmla="*/ 9 h 269"/>
                  <a:gd name="T14" fmla="*/ 93 w 367"/>
                  <a:gd name="T15" fmla="*/ 58 h 269"/>
                  <a:gd name="T16" fmla="*/ 49 w 367"/>
                  <a:gd name="T17" fmla="*/ 124 h 269"/>
                  <a:gd name="T18" fmla="*/ 64 w 367"/>
                  <a:gd name="T19" fmla="*/ 133 h 269"/>
                  <a:gd name="T20" fmla="*/ 38 w 367"/>
                  <a:gd name="T21" fmla="*/ 204 h 269"/>
                  <a:gd name="T22" fmla="*/ 9 w 367"/>
                  <a:gd name="T23" fmla="*/ 204 h 269"/>
                  <a:gd name="T24" fmla="*/ 9 w 367"/>
                  <a:gd name="T25" fmla="*/ 221 h 269"/>
                  <a:gd name="T26" fmla="*/ 39 w 367"/>
                  <a:gd name="T27" fmla="*/ 262 h 269"/>
                  <a:gd name="T28" fmla="*/ 319 w 367"/>
                  <a:gd name="T29" fmla="*/ 269 h 269"/>
                  <a:gd name="T30" fmla="*/ 336 w 367"/>
                  <a:gd name="T31" fmla="*/ 221 h 269"/>
                  <a:gd name="T32" fmla="*/ 367 w 367"/>
                  <a:gd name="T33" fmla="*/ 213 h 269"/>
                  <a:gd name="T34" fmla="*/ 142 w 367"/>
                  <a:gd name="T35" fmla="*/ 132 h 269"/>
                  <a:gd name="T36" fmla="*/ 183 w 367"/>
                  <a:gd name="T37" fmla="*/ 150 h 269"/>
                  <a:gd name="T38" fmla="*/ 191 w 367"/>
                  <a:gd name="T39" fmla="*/ 149 h 269"/>
                  <a:gd name="T40" fmla="*/ 212 w 367"/>
                  <a:gd name="T41" fmla="*/ 137 h 269"/>
                  <a:gd name="T42" fmla="*/ 240 w 367"/>
                  <a:gd name="T43" fmla="*/ 139 h 269"/>
                  <a:gd name="T44" fmla="*/ 272 w 367"/>
                  <a:gd name="T45" fmla="*/ 150 h 269"/>
                  <a:gd name="T46" fmla="*/ 285 w 367"/>
                  <a:gd name="T47" fmla="*/ 204 h 269"/>
                  <a:gd name="T48" fmla="*/ 82 w 367"/>
                  <a:gd name="T49" fmla="*/ 204 h 269"/>
                  <a:gd name="T50" fmla="*/ 82 w 367"/>
                  <a:gd name="T51" fmla="*/ 145 h 269"/>
                  <a:gd name="T52" fmla="*/ 105 w 367"/>
                  <a:gd name="T53" fmla="*/ 150 h 269"/>
                  <a:gd name="T54" fmla="*/ 126 w 367"/>
                  <a:gd name="T55" fmla="*/ 139 h 269"/>
                  <a:gd name="T56" fmla="*/ 142 w 367"/>
                  <a:gd name="T57" fmla="*/ 132 h 269"/>
                  <a:gd name="T58" fmla="*/ 178 w 367"/>
                  <a:gd name="T59" fmla="*/ 18 h 269"/>
                  <a:gd name="T60" fmla="*/ 189 w 367"/>
                  <a:gd name="T61" fmla="*/ 18 h 269"/>
                  <a:gd name="T62" fmla="*/ 189 w 367"/>
                  <a:gd name="T63" fmla="*/ 58 h 269"/>
                  <a:gd name="T64" fmla="*/ 178 w 367"/>
                  <a:gd name="T65" fmla="*/ 59 h 269"/>
                  <a:gd name="T66" fmla="*/ 67 w 367"/>
                  <a:gd name="T67" fmla="*/ 102 h 269"/>
                  <a:gd name="T68" fmla="*/ 93 w 367"/>
                  <a:gd name="T69" fmla="*/ 76 h 269"/>
                  <a:gd name="T70" fmla="*/ 300 w 367"/>
                  <a:gd name="T71" fmla="*/ 102 h 269"/>
                  <a:gd name="T72" fmla="*/ 287 w 367"/>
                  <a:gd name="T73" fmla="*/ 121 h 269"/>
                  <a:gd name="T74" fmla="*/ 279 w 367"/>
                  <a:gd name="T75" fmla="*/ 128 h 269"/>
                  <a:gd name="T76" fmla="*/ 267 w 367"/>
                  <a:gd name="T77" fmla="*/ 132 h 269"/>
                  <a:gd name="T78" fmla="*/ 225 w 367"/>
                  <a:gd name="T79" fmla="*/ 115 h 269"/>
                  <a:gd name="T80" fmla="*/ 195 w 367"/>
                  <a:gd name="T81" fmla="*/ 128 h 269"/>
                  <a:gd name="T82" fmla="*/ 183 w 367"/>
                  <a:gd name="T83" fmla="*/ 132 h 269"/>
                  <a:gd name="T84" fmla="*/ 142 w 367"/>
                  <a:gd name="T85" fmla="*/ 115 h 269"/>
                  <a:gd name="T86" fmla="*/ 112 w 367"/>
                  <a:gd name="T87" fmla="*/ 128 h 269"/>
                  <a:gd name="T88" fmla="*/ 100 w 367"/>
                  <a:gd name="T89" fmla="*/ 132 h 269"/>
                  <a:gd name="T90" fmla="*/ 67 w 367"/>
                  <a:gd name="T91" fmla="*/ 116 h 269"/>
                  <a:gd name="T92" fmla="*/ 312 w 367"/>
                  <a:gd name="T93" fmla="*/ 251 h 269"/>
                  <a:gd name="T94" fmla="*/ 55 w 367"/>
                  <a:gd name="T95" fmla="*/ 251 h 269"/>
                  <a:gd name="T96" fmla="*/ 49 w 367"/>
                  <a:gd name="T97" fmla="*/ 221 h 269"/>
                  <a:gd name="T98" fmla="*/ 318 w 367"/>
                  <a:gd name="T99" fmla="*/ 22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7" h="269">
                    <a:moveTo>
                      <a:pt x="358" y="204"/>
                    </a:moveTo>
                    <a:cubicBezTo>
                      <a:pt x="329" y="204"/>
                      <a:pt x="329" y="204"/>
                      <a:pt x="329" y="204"/>
                    </a:cubicBezTo>
                    <a:cubicBezTo>
                      <a:pt x="329" y="204"/>
                      <a:pt x="329" y="204"/>
                      <a:pt x="329" y="204"/>
                    </a:cubicBezTo>
                    <a:cubicBezTo>
                      <a:pt x="302" y="204"/>
                      <a:pt x="302" y="204"/>
                      <a:pt x="302" y="204"/>
                    </a:cubicBezTo>
                    <a:cubicBezTo>
                      <a:pt x="302" y="133"/>
                      <a:pt x="302" y="133"/>
                      <a:pt x="302" y="133"/>
                    </a:cubicBezTo>
                    <a:cubicBezTo>
                      <a:pt x="304" y="133"/>
                      <a:pt x="306" y="132"/>
                      <a:pt x="309" y="132"/>
                    </a:cubicBezTo>
                    <a:cubicBezTo>
                      <a:pt x="314" y="132"/>
                      <a:pt x="318" y="128"/>
                      <a:pt x="318" y="124"/>
                    </a:cubicBezTo>
                    <a:cubicBezTo>
                      <a:pt x="318" y="102"/>
                      <a:pt x="318" y="102"/>
                      <a:pt x="318" y="102"/>
                    </a:cubicBezTo>
                    <a:cubicBezTo>
                      <a:pt x="318" y="78"/>
                      <a:pt x="298" y="58"/>
                      <a:pt x="274" y="58"/>
                    </a:cubicBezTo>
                    <a:cubicBezTo>
                      <a:pt x="206" y="58"/>
                      <a:pt x="206" y="58"/>
                      <a:pt x="206" y="58"/>
                    </a:cubicBezTo>
                    <a:cubicBezTo>
                      <a:pt x="206" y="9"/>
                      <a:pt x="206" y="9"/>
                      <a:pt x="206" y="9"/>
                    </a:cubicBezTo>
                    <a:cubicBezTo>
                      <a:pt x="206" y="4"/>
                      <a:pt x="202" y="0"/>
                      <a:pt x="197" y="0"/>
                    </a:cubicBezTo>
                    <a:cubicBezTo>
                      <a:pt x="169" y="0"/>
                      <a:pt x="169" y="0"/>
                      <a:pt x="169" y="0"/>
                    </a:cubicBezTo>
                    <a:cubicBezTo>
                      <a:pt x="164" y="0"/>
                      <a:pt x="161" y="4"/>
                      <a:pt x="161" y="9"/>
                    </a:cubicBezTo>
                    <a:cubicBezTo>
                      <a:pt x="161" y="58"/>
                      <a:pt x="161" y="58"/>
                      <a:pt x="161" y="58"/>
                    </a:cubicBezTo>
                    <a:cubicBezTo>
                      <a:pt x="93" y="58"/>
                      <a:pt x="93" y="58"/>
                      <a:pt x="93" y="58"/>
                    </a:cubicBezTo>
                    <a:cubicBezTo>
                      <a:pt x="69" y="58"/>
                      <a:pt x="49" y="78"/>
                      <a:pt x="49" y="102"/>
                    </a:cubicBezTo>
                    <a:cubicBezTo>
                      <a:pt x="49" y="124"/>
                      <a:pt x="49" y="124"/>
                      <a:pt x="49" y="124"/>
                    </a:cubicBezTo>
                    <a:cubicBezTo>
                      <a:pt x="49" y="128"/>
                      <a:pt x="53" y="132"/>
                      <a:pt x="58" y="132"/>
                    </a:cubicBezTo>
                    <a:cubicBezTo>
                      <a:pt x="61" y="132"/>
                      <a:pt x="63" y="133"/>
                      <a:pt x="64" y="133"/>
                    </a:cubicBezTo>
                    <a:cubicBezTo>
                      <a:pt x="64" y="204"/>
                      <a:pt x="64" y="204"/>
                      <a:pt x="64" y="204"/>
                    </a:cubicBezTo>
                    <a:cubicBezTo>
                      <a:pt x="38" y="204"/>
                      <a:pt x="38" y="204"/>
                      <a:pt x="38" y="204"/>
                    </a:cubicBezTo>
                    <a:cubicBezTo>
                      <a:pt x="38" y="204"/>
                      <a:pt x="38" y="204"/>
                      <a:pt x="38" y="204"/>
                    </a:cubicBezTo>
                    <a:cubicBezTo>
                      <a:pt x="9" y="204"/>
                      <a:pt x="9" y="204"/>
                      <a:pt x="9" y="204"/>
                    </a:cubicBezTo>
                    <a:cubicBezTo>
                      <a:pt x="4" y="204"/>
                      <a:pt x="0" y="208"/>
                      <a:pt x="0" y="213"/>
                    </a:cubicBezTo>
                    <a:cubicBezTo>
                      <a:pt x="0" y="218"/>
                      <a:pt x="4" y="221"/>
                      <a:pt x="9" y="221"/>
                    </a:cubicBezTo>
                    <a:cubicBezTo>
                      <a:pt x="31" y="221"/>
                      <a:pt x="31" y="221"/>
                      <a:pt x="31" y="221"/>
                    </a:cubicBezTo>
                    <a:cubicBezTo>
                      <a:pt x="39" y="262"/>
                      <a:pt x="39" y="262"/>
                      <a:pt x="39" y="262"/>
                    </a:cubicBezTo>
                    <a:cubicBezTo>
                      <a:pt x="40" y="266"/>
                      <a:pt x="43" y="269"/>
                      <a:pt x="47" y="269"/>
                    </a:cubicBezTo>
                    <a:cubicBezTo>
                      <a:pt x="319" y="269"/>
                      <a:pt x="319" y="269"/>
                      <a:pt x="319" y="269"/>
                    </a:cubicBezTo>
                    <a:cubicBezTo>
                      <a:pt x="324" y="269"/>
                      <a:pt x="327" y="266"/>
                      <a:pt x="328" y="262"/>
                    </a:cubicBezTo>
                    <a:cubicBezTo>
                      <a:pt x="336" y="221"/>
                      <a:pt x="336" y="221"/>
                      <a:pt x="336" y="221"/>
                    </a:cubicBezTo>
                    <a:cubicBezTo>
                      <a:pt x="358" y="221"/>
                      <a:pt x="358" y="221"/>
                      <a:pt x="358" y="221"/>
                    </a:cubicBezTo>
                    <a:cubicBezTo>
                      <a:pt x="363" y="221"/>
                      <a:pt x="367" y="218"/>
                      <a:pt x="367" y="213"/>
                    </a:cubicBezTo>
                    <a:cubicBezTo>
                      <a:pt x="367" y="208"/>
                      <a:pt x="363" y="204"/>
                      <a:pt x="358" y="204"/>
                    </a:cubicBezTo>
                    <a:moveTo>
                      <a:pt x="142" y="132"/>
                    </a:moveTo>
                    <a:cubicBezTo>
                      <a:pt x="149" y="132"/>
                      <a:pt x="152" y="135"/>
                      <a:pt x="157" y="139"/>
                    </a:cubicBezTo>
                    <a:cubicBezTo>
                      <a:pt x="163" y="144"/>
                      <a:pt x="170" y="150"/>
                      <a:pt x="183" y="150"/>
                    </a:cubicBezTo>
                    <a:cubicBezTo>
                      <a:pt x="185" y="150"/>
                      <a:pt x="187" y="150"/>
                      <a:pt x="188" y="150"/>
                    </a:cubicBezTo>
                    <a:cubicBezTo>
                      <a:pt x="189" y="150"/>
                      <a:pt x="190" y="149"/>
                      <a:pt x="191" y="149"/>
                    </a:cubicBezTo>
                    <a:cubicBezTo>
                      <a:pt x="200" y="148"/>
                      <a:pt x="205" y="143"/>
                      <a:pt x="210" y="139"/>
                    </a:cubicBezTo>
                    <a:cubicBezTo>
                      <a:pt x="211" y="138"/>
                      <a:pt x="211" y="138"/>
                      <a:pt x="212" y="137"/>
                    </a:cubicBezTo>
                    <a:cubicBezTo>
                      <a:pt x="216" y="134"/>
                      <a:pt x="219" y="132"/>
                      <a:pt x="225" y="132"/>
                    </a:cubicBezTo>
                    <a:cubicBezTo>
                      <a:pt x="232" y="132"/>
                      <a:pt x="236" y="135"/>
                      <a:pt x="240" y="139"/>
                    </a:cubicBezTo>
                    <a:cubicBezTo>
                      <a:pt x="246" y="144"/>
                      <a:pt x="253" y="150"/>
                      <a:pt x="267" y="150"/>
                    </a:cubicBezTo>
                    <a:cubicBezTo>
                      <a:pt x="269" y="150"/>
                      <a:pt x="271" y="150"/>
                      <a:pt x="272" y="150"/>
                    </a:cubicBezTo>
                    <a:cubicBezTo>
                      <a:pt x="277" y="149"/>
                      <a:pt x="281" y="147"/>
                      <a:pt x="285" y="145"/>
                    </a:cubicBezTo>
                    <a:cubicBezTo>
                      <a:pt x="285" y="204"/>
                      <a:pt x="285" y="204"/>
                      <a:pt x="285" y="204"/>
                    </a:cubicBezTo>
                    <a:cubicBezTo>
                      <a:pt x="272" y="204"/>
                      <a:pt x="272" y="204"/>
                      <a:pt x="272" y="204"/>
                    </a:cubicBezTo>
                    <a:cubicBezTo>
                      <a:pt x="82" y="204"/>
                      <a:pt x="82" y="204"/>
                      <a:pt x="82" y="204"/>
                    </a:cubicBezTo>
                    <a:cubicBezTo>
                      <a:pt x="82" y="155"/>
                      <a:pt x="82" y="155"/>
                      <a:pt x="82" y="155"/>
                    </a:cubicBezTo>
                    <a:cubicBezTo>
                      <a:pt x="82" y="145"/>
                      <a:pt x="82" y="145"/>
                      <a:pt x="82" y="145"/>
                    </a:cubicBezTo>
                    <a:cubicBezTo>
                      <a:pt x="86" y="148"/>
                      <a:pt x="92" y="150"/>
                      <a:pt x="100" y="150"/>
                    </a:cubicBezTo>
                    <a:cubicBezTo>
                      <a:pt x="102" y="150"/>
                      <a:pt x="103" y="150"/>
                      <a:pt x="105" y="150"/>
                    </a:cubicBezTo>
                    <a:cubicBezTo>
                      <a:pt x="106" y="150"/>
                      <a:pt x="106" y="149"/>
                      <a:pt x="107" y="149"/>
                    </a:cubicBezTo>
                    <a:cubicBezTo>
                      <a:pt x="116" y="148"/>
                      <a:pt x="122" y="143"/>
                      <a:pt x="126" y="139"/>
                    </a:cubicBezTo>
                    <a:cubicBezTo>
                      <a:pt x="127" y="138"/>
                      <a:pt x="128" y="138"/>
                      <a:pt x="128" y="137"/>
                    </a:cubicBezTo>
                    <a:cubicBezTo>
                      <a:pt x="132" y="134"/>
                      <a:pt x="135" y="132"/>
                      <a:pt x="142" y="132"/>
                    </a:cubicBezTo>
                    <a:moveTo>
                      <a:pt x="178" y="58"/>
                    </a:moveTo>
                    <a:cubicBezTo>
                      <a:pt x="178" y="18"/>
                      <a:pt x="178" y="18"/>
                      <a:pt x="178" y="18"/>
                    </a:cubicBezTo>
                    <a:cubicBezTo>
                      <a:pt x="178" y="18"/>
                      <a:pt x="178" y="18"/>
                      <a:pt x="178" y="18"/>
                    </a:cubicBezTo>
                    <a:cubicBezTo>
                      <a:pt x="189" y="18"/>
                      <a:pt x="189" y="18"/>
                      <a:pt x="189" y="18"/>
                    </a:cubicBezTo>
                    <a:cubicBezTo>
                      <a:pt x="189" y="18"/>
                      <a:pt x="189" y="18"/>
                      <a:pt x="189" y="18"/>
                    </a:cubicBezTo>
                    <a:cubicBezTo>
                      <a:pt x="189" y="58"/>
                      <a:pt x="189" y="58"/>
                      <a:pt x="189" y="58"/>
                    </a:cubicBezTo>
                    <a:cubicBezTo>
                      <a:pt x="189" y="59"/>
                      <a:pt x="189" y="59"/>
                      <a:pt x="189" y="59"/>
                    </a:cubicBezTo>
                    <a:cubicBezTo>
                      <a:pt x="178" y="59"/>
                      <a:pt x="178" y="59"/>
                      <a:pt x="178" y="59"/>
                    </a:cubicBezTo>
                    <a:lnTo>
                      <a:pt x="178" y="58"/>
                    </a:lnTo>
                    <a:close/>
                    <a:moveTo>
                      <a:pt x="67" y="102"/>
                    </a:moveTo>
                    <a:cubicBezTo>
                      <a:pt x="67" y="97"/>
                      <a:pt x="69" y="91"/>
                      <a:pt x="72" y="87"/>
                    </a:cubicBezTo>
                    <a:cubicBezTo>
                      <a:pt x="77" y="80"/>
                      <a:pt x="84" y="76"/>
                      <a:pt x="93" y="76"/>
                    </a:cubicBezTo>
                    <a:cubicBezTo>
                      <a:pt x="274" y="76"/>
                      <a:pt x="274" y="76"/>
                      <a:pt x="274" y="76"/>
                    </a:cubicBezTo>
                    <a:cubicBezTo>
                      <a:pt x="288" y="76"/>
                      <a:pt x="300" y="88"/>
                      <a:pt x="300" y="102"/>
                    </a:cubicBezTo>
                    <a:cubicBezTo>
                      <a:pt x="300" y="116"/>
                      <a:pt x="300" y="116"/>
                      <a:pt x="300" y="116"/>
                    </a:cubicBezTo>
                    <a:cubicBezTo>
                      <a:pt x="295" y="117"/>
                      <a:pt x="291" y="119"/>
                      <a:pt x="287" y="121"/>
                    </a:cubicBezTo>
                    <a:cubicBezTo>
                      <a:pt x="286" y="123"/>
                      <a:pt x="284" y="124"/>
                      <a:pt x="282" y="126"/>
                    </a:cubicBezTo>
                    <a:cubicBezTo>
                      <a:pt x="281" y="127"/>
                      <a:pt x="280" y="128"/>
                      <a:pt x="279" y="128"/>
                    </a:cubicBezTo>
                    <a:cubicBezTo>
                      <a:pt x="278" y="129"/>
                      <a:pt x="277" y="130"/>
                      <a:pt x="275" y="131"/>
                    </a:cubicBezTo>
                    <a:cubicBezTo>
                      <a:pt x="273" y="132"/>
                      <a:pt x="270" y="132"/>
                      <a:pt x="267" y="132"/>
                    </a:cubicBezTo>
                    <a:cubicBezTo>
                      <a:pt x="260" y="132"/>
                      <a:pt x="257" y="130"/>
                      <a:pt x="252" y="126"/>
                    </a:cubicBezTo>
                    <a:cubicBezTo>
                      <a:pt x="246" y="121"/>
                      <a:pt x="239" y="115"/>
                      <a:pt x="225" y="115"/>
                    </a:cubicBezTo>
                    <a:cubicBezTo>
                      <a:pt x="212" y="115"/>
                      <a:pt x="204" y="121"/>
                      <a:pt x="199" y="126"/>
                    </a:cubicBezTo>
                    <a:cubicBezTo>
                      <a:pt x="197" y="127"/>
                      <a:pt x="196" y="128"/>
                      <a:pt x="195" y="128"/>
                    </a:cubicBezTo>
                    <a:cubicBezTo>
                      <a:pt x="194" y="129"/>
                      <a:pt x="193" y="130"/>
                      <a:pt x="192" y="131"/>
                    </a:cubicBezTo>
                    <a:cubicBezTo>
                      <a:pt x="189" y="132"/>
                      <a:pt x="187" y="132"/>
                      <a:pt x="183" y="132"/>
                    </a:cubicBezTo>
                    <a:cubicBezTo>
                      <a:pt x="176" y="132"/>
                      <a:pt x="173" y="130"/>
                      <a:pt x="168" y="126"/>
                    </a:cubicBezTo>
                    <a:cubicBezTo>
                      <a:pt x="162" y="121"/>
                      <a:pt x="155" y="115"/>
                      <a:pt x="142" y="115"/>
                    </a:cubicBezTo>
                    <a:cubicBezTo>
                      <a:pt x="128" y="115"/>
                      <a:pt x="121" y="121"/>
                      <a:pt x="115" y="126"/>
                    </a:cubicBezTo>
                    <a:cubicBezTo>
                      <a:pt x="114" y="127"/>
                      <a:pt x="113" y="128"/>
                      <a:pt x="112" y="128"/>
                    </a:cubicBezTo>
                    <a:cubicBezTo>
                      <a:pt x="110" y="129"/>
                      <a:pt x="109" y="130"/>
                      <a:pt x="108" y="131"/>
                    </a:cubicBezTo>
                    <a:cubicBezTo>
                      <a:pt x="106" y="132"/>
                      <a:pt x="103" y="132"/>
                      <a:pt x="100" y="132"/>
                    </a:cubicBezTo>
                    <a:cubicBezTo>
                      <a:pt x="93" y="132"/>
                      <a:pt x="89" y="130"/>
                      <a:pt x="85" y="126"/>
                    </a:cubicBezTo>
                    <a:cubicBezTo>
                      <a:pt x="80" y="122"/>
                      <a:pt x="75" y="118"/>
                      <a:pt x="67" y="116"/>
                    </a:cubicBezTo>
                    <a:lnTo>
                      <a:pt x="67" y="102"/>
                    </a:lnTo>
                    <a:close/>
                    <a:moveTo>
                      <a:pt x="312" y="251"/>
                    </a:moveTo>
                    <a:cubicBezTo>
                      <a:pt x="301" y="251"/>
                      <a:pt x="301" y="251"/>
                      <a:pt x="301" y="251"/>
                    </a:cubicBezTo>
                    <a:cubicBezTo>
                      <a:pt x="55" y="251"/>
                      <a:pt x="55" y="251"/>
                      <a:pt x="55" y="251"/>
                    </a:cubicBezTo>
                    <a:cubicBezTo>
                      <a:pt x="50" y="227"/>
                      <a:pt x="50" y="227"/>
                      <a:pt x="50" y="227"/>
                    </a:cubicBezTo>
                    <a:cubicBezTo>
                      <a:pt x="49" y="221"/>
                      <a:pt x="49" y="221"/>
                      <a:pt x="49" y="221"/>
                    </a:cubicBezTo>
                    <a:cubicBezTo>
                      <a:pt x="307" y="221"/>
                      <a:pt x="307" y="221"/>
                      <a:pt x="307" y="221"/>
                    </a:cubicBezTo>
                    <a:cubicBezTo>
                      <a:pt x="318" y="221"/>
                      <a:pt x="318" y="221"/>
                      <a:pt x="318" y="221"/>
                    </a:cubicBezTo>
                    <a:lnTo>
                      <a:pt x="312" y="25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215"/>
              <p:cNvSpPr>
                <a:spLocks noEditPoints="1"/>
              </p:cNvSpPr>
              <p:nvPr/>
            </p:nvSpPr>
            <p:spPr bwMode="auto">
              <a:xfrm>
                <a:off x="7835900" y="-330200"/>
                <a:ext cx="244475" cy="312738"/>
              </a:xfrm>
              <a:custGeom>
                <a:avLst/>
                <a:gdLst>
                  <a:gd name="T0" fmla="*/ 32 w 65"/>
                  <a:gd name="T1" fmla="*/ 83 h 83"/>
                  <a:gd name="T2" fmla="*/ 65 w 65"/>
                  <a:gd name="T3" fmla="*/ 50 h 83"/>
                  <a:gd name="T4" fmla="*/ 39 w 65"/>
                  <a:gd name="T5" fmla="*/ 3 h 83"/>
                  <a:gd name="T6" fmla="*/ 32 w 65"/>
                  <a:gd name="T7" fmla="*/ 0 h 83"/>
                  <a:gd name="T8" fmla="*/ 26 w 65"/>
                  <a:gd name="T9" fmla="*/ 3 h 83"/>
                  <a:gd name="T10" fmla="*/ 0 w 65"/>
                  <a:gd name="T11" fmla="*/ 50 h 83"/>
                  <a:gd name="T12" fmla="*/ 32 w 65"/>
                  <a:gd name="T13" fmla="*/ 83 h 83"/>
                  <a:gd name="T14" fmla="*/ 27 w 65"/>
                  <a:gd name="T15" fmla="*/ 31 h 83"/>
                  <a:gd name="T16" fmla="*/ 32 w 65"/>
                  <a:gd name="T17" fmla="*/ 23 h 83"/>
                  <a:gd name="T18" fmla="*/ 47 w 65"/>
                  <a:gd name="T19" fmla="*/ 50 h 83"/>
                  <a:gd name="T20" fmla="*/ 38 w 65"/>
                  <a:gd name="T21" fmla="*/ 64 h 83"/>
                  <a:gd name="T22" fmla="*/ 32 w 65"/>
                  <a:gd name="T23" fmla="*/ 65 h 83"/>
                  <a:gd name="T24" fmla="*/ 18 w 65"/>
                  <a:gd name="T25" fmla="*/ 50 h 83"/>
                  <a:gd name="T26" fmla="*/ 27 w 65"/>
                  <a:gd name="T27"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83">
                    <a:moveTo>
                      <a:pt x="32" y="83"/>
                    </a:moveTo>
                    <a:cubicBezTo>
                      <a:pt x="50" y="83"/>
                      <a:pt x="65" y="68"/>
                      <a:pt x="65" y="50"/>
                    </a:cubicBezTo>
                    <a:cubicBezTo>
                      <a:pt x="65" y="35"/>
                      <a:pt x="45" y="10"/>
                      <a:pt x="39" y="3"/>
                    </a:cubicBezTo>
                    <a:cubicBezTo>
                      <a:pt x="37" y="1"/>
                      <a:pt x="35" y="0"/>
                      <a:pt x="32" y="0"/>
                    </a:cubicBezTo>
                    <a:cubicBezTo>
                      <a:pt x="30" y="0"/>
                      <a:pt x="27" y="1"/>
                      <a:pt x="26" y="3"/>
                    </a:cubicBezTo>
                    <a:cubicBezTo>
                      <a:pt x="20" y="10"/>
                      <a:pt x="0" y="35"/>
                      <a:pt x="0" y="50"/>
                    </a:cubicBezTo>
                    <a:cubicBezTo>
                      <a:pt x="0" y="68"/>
                      <a:pt x="14" y="83"/>
                      <a:pt x="32" y="83"/>
                    </a:cubicBezTo>
                    <a:moveTo>
                      <a:pt x="27" y="31"/>
                    </a:moveTo>
                    <a:cubicBezTo>
                      <a:pt x="29" y="28"/>
                      <a:pt x="30" y="26"/>
                      <a:pt x="32" y="23"/>
                    </a:cubicBezTo>
                    <a:cubicBezTo>
                      <a:pt x="40" y="34"/>
                      <a:pt x="47" y="46"/>
                      <a:pt x="47" y="50"/>
                    </a:cubicBezTo>
                    <a:cubicBezTo>
                      <a:pt x="47" y="57"/>
                      <a:pt x="43" y="62"/>
                      <a:pt x="38" y="64"/>
                    </a:cubicBezTo>
                    <a:cubicBezTo>
                      <a:pt x="36" y="65"/>
                      <a:pt x="34" y="65"/>
                      <a:pt x="32" y="65"/>
                    </a:cubicBezTo>
                    <a:cubicBezTo>
                      <a:pt x="24" y="65"/>
                      <a:pt x="18" y="58"/>
                      <a:pt x="18" y="50"/>
                    </a:cubicBezTo>
                    <a:cubicBezTo>
                      <a:pt x="18" y="47"/>
                      <a:pt x="22" y="39"/>
                      <a:pt x="27" y="3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216"/>
              <p:cNvSpPr/>
              <p:nvPr/>
            </p:nvSpPr>
            <p:spPr bwMode="auto">
              <a:xfrm>
                <a:off x="7902575" y="-212725"/>
                <a:ext cx="82550" cy="127000"/>
              </a:xfrm>
              <a:custGeom>
                <a:avLst/>
                <a:gdLst>
                  <a:gd name="T0" fmla="*/ 14 w 22"/>
                  <a:gd name="T1" fmla="*/ 34 h 34"/>
                  <a:gd name="T2" fmla="*/ 20 w 22"/>
                  <a:gd name="T3" fmla="*/ 33 h 34"/>
                  <a:gd name="T4" fmla="*/ 22 w 22"/>
                  <a:gd name="T5" fmla="*/ 25 h 34"/>
                  <a:gd name="T6" fmla="*/ 9 w 22"/>
                  <a:gd name="T7" fmla="*/ 0 h 34"/>
                  <a:gd name="T8" fmla="*/ 0 w 22"/>
                  <a:gd name="T9" fmla="*/ 19 h 34"/>
                  <a:gd name="T10" fmla="*/ 14 w 22"/>
                  <a:gd name="T11" fmla="*/ 34 h 34"/>
                </a:gdLst>
                <a:ahLst/>
                <a:cxnLst>
                  <a:cxn ang="0">
                    <a:pos x="T0" y="T1"/>
                  </a:cxn>
                  <a:cxn ang="0">
                    <a:pos x="T2" y="T3"/>
                  </a:cxn>
                  <a:cxn ang="0">
                    <a:pos x="T4" y="T5"/>
                  </a:cxn>
                  <a:cxn ang="0">
                    <a:pos x="T6" y="T7"/>
                  </a:cxn>
                  <a:cxn ang="0">
                    <a:pos x="T8" y="T9"/>
                  </a:cxn>
                  <a:cxn ang="0">
                    <a:pos x="T10" y="T11"/>
                  </a:cxn>
                </a:cxnLst>
                <a:rect l="0" t="0" r="r" b="b"/>
                <a:pathLst>
                  <a:path w="22" h="34">
                    <a:moveTo>
                      <a:pt x="14" y="34"/>
                    </a:moveTo>
                    <a:cubicBezTo>
                      <a:pt x="16" y="34"/>
                      <a:pt x="18" y="34"/>
                      <a:pt x="20" y="33"/>
                    </a:cubicBezTo>
                    <a:cubicBezTo>
                      <a:pt x="21" y="31"/>
                      <a:pt x="22" y="28"/>
                      <a:pt x="22" y="25"/>
                    </a:cubicBezTo>
                    <a:cubicBezTo>
                      <a:pt x="22" y="21"/>
                      <a:pt x="16" y="10"/>
                      <a:pt x="9" y="0"/>
                    </a:cubicBezTo>
                    <a:cubicBezTo>
                      <a:pt x="4" y="8"/>
                      <a:pt x="0" y="16"/>
                      <a:pt x="0" y="19"/>
                    </a:cubicBezTo>
                    <a:cubicBezTo>
                      <a:pt x="0" y="27"/>
                      <a:pt x="6" y="34"/>
                      <a:pt x="14" y="34"/>
                    </a:cubicBezTo>
                  </a:path>
                </a:pathLst>
              </a:custGeom>
              <a:solidFill>
                <a:srgbClr val="EA70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0" name="Freeform 217"/>
              <p:cNvSpPr/>
              <p:nvPr/>
            </p:nvSpPr>
            <p:spPr bwMode="auto">
              <a:xfrm>
                <a:off x="7519988" y="330200"/>
                <a:ext cx="825500" cy="176213"/>
              </a:xfrm>
              <a:custGeom>
                <a:avLst/>
                <a:gdLst>
                  <a:gd name="T0" fmla="*/ 33 w 220"/>
                  <a:gd name="T1" fmla="*/ 47 h 47"/>
                  <a:gd name="T2" fmla="*/ 41 w 220"/>
                  <a:gd name="T3" fmla="*/ 46 h 47"/>
                  <a:gd name="T4" fmla="*/ 45 w 220"/>
                  <a:gd name="T5" fmla="*/ 43 h 47"/>
                  <a:gd name="T6" fmla="*/ 48 w 220"/>
                  <a:gd name="T7" fmla="*/ 41 h 47"/>
                  <a:gd name="T8" fmla="*/ 75 w 220"/>
                  <a:gd name="T9" fmla="*/ 30 h 47"/>
                  <a:gd name="T10" fmla="*/ 101 w 220"/>
                  <a:gd name="T11" fmla="*/ 41 h 47"/>
                  <a:gd name="T12" fmla="*/ 116 w 220"/>
                  <a:gd name="T13" fmla="*/ 47 h 47"/>
                  <a:gd name="T14" fmla="*/ 125 w 220"/>
                  <a:gd name="T15" fmla="*/ 46 h 47"/>
                  <a:gd name="T16" fmla="*/ 128 w 220"/>
                  <a:gd name="T17" fmla="*/ 43 h 47"/>
                  <a:gd name="T18" fmla="*/ 132 w 220"/>
                  <a:gd name="T19" fmla="*/ 41 h 47"/>
                  <a:gd name="T20" fmla="*/ 158 w 220"/>
                  <a:gd name="T21" fmla="*/ 30 h 47"/>
                  <a:gd name="T22" fmla="*/ 185 w 220"/>
                  <a:gd name="T23" fmla="*/ 41 h 47"/>
                  <a:gd name="T24" fmla="*/ 200 w 220"/>
                  <a:gd name="T25" fmla="*/ 47 h 47"/>
                  <a:gd name="T26" fmla="*/ 208 w 220"/>
                  <a:gd name="T27" fmla="*/ 46 h 47"/>
                  <a:gd name="T28" fmla="*/ 212 w 220"/>
                  <a:gd name="T29" fmla="*/ 43 h 47"/>
                  <a:gd name="T30" fmla="*/ 215 w 220"/>
                  <a:gd name="T31" fmla="*/ 41 h 47"/>
                  <a:gd name="T32" fmla="*/ 220 w 220"/>
                  <a:gd name="T33" fmla="*/ 36 h 47"/>
                  <a:gd name="T34" fmla="*/ 220 w 220"/>
                  <a:gd name="T35" fmla="*/ 27 h 47"/>
                  <a:gd name="T36" fmla="*/ 194 w 220"/>
                  <a:gd name="T37" fmla="*/ 0 h 47"/>
                  <a:gd name="T38" fmla="*/ 14 w 220"/>
                  <a:gd name="T39" fmla="*/ 0 h 47"/>
                  <a:gd name="T40" fmla="*/ 5 w 220"/>
                  <a:gd name="T41" fmla="*/ 2 h 47"/>
                  <a:gd name="T42" fmla="*/ 0 w 220"/>
                  <a:gd name="T43" fmla="*/ 17 h 47"/>
                  <a:gd name="T44" fmla="*/ 0 w 220"/>
                  <a:gd name="T45" fmla="*/ 31 h 47"/>
                  <a:gd name="T46" fmla="*/ 18 w 220"/>
                  <a:gd name="T47" fmla="*/ 41 h 47"/>
                  <a:gd name="T48" fmla="*/ 33 w 220"/>
                  <a:gd name="T4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0" h="47">
                    <a:moveTo>
                      <a:pt x="33" y="47"/>
                    </a:moveTo>
                    <a:cubicBezTo>
                      <a:pt x="36" y="47"/>
                      <a:pt x="39" y="47"/>
                      <a:pt x="41" y="46"/>
                    </a:cubicBezTo>
                    <a:cubicBezTo>
                      <a:pt x="42" y="45"/>
                      <a:pt x="43" y="44"/>
                      <a:pt x="45" y="43"/>
                    </a:cubicBezTo>
                    <a:cubicBezTo>
                      <a:pt x="46" y="43"/>
                      <a:pt x="47" y="42"/>
                      <a:pt x="48" y="41"/>
                    </a:cubicBezTo>
                    <a:cubicBezTo>
                      <a:pt x="54" y="36"/>
                      <a:pt x="61" y="30"/>
                      <a:pt x="75" y="30"/>
                    </a:cubicBezTo>
                    <a:cubicBezTo>
                      <a:pt x="88" y="30"/>
                      <a:pt x="95" y="36"/>
                      <a:pt x="101" y="41"/>
                    </a:cubicBezTo>
                    <a:cubicBezTo>
                      <a:pt x="106" y="45"/>
                      <a:pt x="109" y="47"/>
                      <a:pt x="116" y="47"/>
                    </a:cubicBezTo>
                    <a:cubicBezTo>
                      <a:pt x="120" y="47"/>
                      <a:pt x="122" y="47"/>
                      <a:pt x="125" y="46"/>
                    </a:cubicBezTo>
                    <a:cubicBezTo>
                      <a:pt x="126" y="45"/>
                      <a:pt x="127" y="44"/>
                      <a:pt x="128" y="43"/>
                    </a:cubicBezTo>
                    <a:cubicBezTo>
                      <a:pt x="129" y="43"/>
                      <a:pt x="130" y="42"/>
                      <a:pt x="132" y="41"/>
                    </a:cubicBezTo>
                    <a:cubicBezTo>
                      <a:pt x="137" y="36"/>
                      <a:pt x="145" y="30"/>
                      <a:pt x="158" y="30"/>
                    </a:cubicBezTo>
                    <a:cubicBezTo>
                      <a:pt x="172" y="30"/>
                      <a:pt x="179" y="36"/>
                      <a:pt x="185" y="41"/>
                    </a:cubicBezTo>
                    <a:cubicBezTo>
                      <a:pt x="190" y="45"/>
                      <a:pt x="193" y="47"/>
                      <a:pt x="200" y="47"/>
                    </a:cubicBezTo>
                    <a:cubicBezTo>
                      <a:pt x="203" y="47"/>
                      <a:pt x="206" y="47"/>
                      <a:pt x="208" y="46"/>
                    </a:cubicBezTo>
                    <a:cubicBezTo>
                      <a:pt x="209" y="45"/>
                      <a:pt x="211" y="44"/>
                      <a:pt x="212" y="43"/>
                    </a:cubicBezTo>
                    <a:cubicBezTo>
                      <a:pt x="213" y="43"/>
                      <a:pt x="214" y="42"/>
                      <a:pt x="215" y="41"/>
                    </a:cubicBezTo>
                    <a:cubicBezTo>
                      <a:pt x="217" y="39"/>
                      <a:pt x="219" y="38"/>
                      <a:pt x="220" y="36"/>
                    </a:cubicBezTo>
                    <a:cubicBezTo>
                      <a:pt x="220" y="27"/>
                      <a:pt x="220" y="27"/>
                      <a:pt x="220" y="27"/>
                    </a:cubicBezTo>
                    <a:cubicBezTo>
                      <a:pt x="220" y="12"/>
                      <a:pt x="209" y="0"/>
                      <a:pt x="194" y="0"/>
                    </a:cubicBezTo>
                    <a:cubicBezTo>
                      <a:pt x="14" y="0"/>
                      <a:pt x="14" y="0"/>
                      <a:pt x="14" y="0"/>
                    </a:cubicBezTo>
                    <a:cubicBezTo>
                      <a:pt x="10" y="0"/>
                      <a:pt x="8" y="1"/>
                      <a:pt x="5" y="2"/>
                    </a:cubicBezTo>
                    <a:cubicBezTo>
                      <a:pt x="2" y="6"/>
                      <a:pt x="0" y="12"/>
                      <a:pt x="0" y="17"/>
                    </a:cubicBezTo>
                    <a:cubicBezTo>
                      <a:pt x="0" y="31"/>
                      <a:pt x="0" y="31"/>
                      <a:pt x="0" y="31"/>
                    </a:cubicBezTo>
                    <a:cubicBezTo>
                      <a:pt x="8" y="33"/>
                      <a:pt x="13" y="37"/>
                      <a:pt x="18" y="41"/>
                    </a:cubicBezTo>
                    <a:cubicBezTo>
                      <a:pt x="22" y="45"/>
                      <a:pt x="26" y="47"/>
                      <a:pt x="33" y="47"/>
                    </a:cubicBezTo>
                  </a:path>
                </a:pathLst>
              </a:custGeom>
              <a:solidFill>
                <a:srgbClr val="EF84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1" name="Freeform 218"/>
              <p:cNvSpPr/>
              <p:nvPr/>
            </p:nvSpPr>
            <p:spPr bwMode="auto">
              <a:xfrm>
                <a:off x="7577138" y="506413"/>
                <a:ext cx="712788" cy="271463"/>
              </a:xfrm>
              <a:custGeom>
                <a:avLst/>
                <a:gdLst>
                  <a:gd name="T0" fmla="*/ 25 w 190"/>
                  <a:gd name="T1" fmla="*/ 17 h 72"/>
                  <a:gd name="T2" fmla="*/ 23 w 190"/>
                  <a:gd name="T3" fmla="*/ 18 h 72"/>
                  <a:gd name="T4" fmla="*/ 18 w 190"/>
                  <a:gd name="T5" fmla="*/ 18 h 72"/>
                  <a:gd name="T6" fmla="*/ 0 w 190"/>
                  <a:gd name="T7" fmla="*/ 13 h 72"/>
                  <a:gd name="T8" fmla="*/ 0 w 190"/>
                  <a:gd name="T9" fmla="*/ 23 h 72"/>
                  <a:gd name="T10" fmla="*/ 0 w 190"/>
                  <a:gd name="T11" fmla="*/ 72 h 72"/>
                  <a:gd name="T12" fmla="*/ 190 w 190"/>
                  <a:gd name="T13" fmla="*/ 72 h 72"/>
                  <a:gd name="T14" fmla="*/ 190 w 190"/>
                  <a:gd name="T15" fmla="*/ 18 h 72"/>
                  <a:gd name="T16" fmla="*/ 185 w 190"/>
                  <a:gd name="T17" fmla="*/ 18 h 72"/>
                  <a:gd name="T18" fmla="*/ 158 w 190"/>
                  <a:gd name="T19" fmla="*/ 7 h 72"/>
                  <a:gd name="T20" fmla="*/ 143 w 190"/>
                  <a:gd name="T21" fmla="*/ 0 h 72"/>
                  <a:gd name="T22" fmla="*/ 130 w 190"/>
                  <a:gd name="T23" fmla="*/ 5 h 72"/>
                  <a:gd name="T24" fmla="*/ 128 w 190"/>
                  <a:gd name="T25" fmla="*/ 7 h 72"/>
                  <a:gd name="T26" fmla="*/ 109 w 190"/>
                  <a:gd name="T27" fmla="*/ 17 h 72"/>
                  <a:gd name="T28" fmla="*/ 106 w 190"/>
                  <a:gd name="T29" fmla="*/ 18 h 72"/>
                  <a:gd name="T30" fmla="*/ 101 w 190"/>
                  <a:gd name="T31" fmla="*/ 18 h 72"/>
                  <a:gd name="T32" fmla="*/ 75 w 190"/>
                  <a:gd name="T33" fmla="*/ 7 h 72"/>
                  <a:gd name="T34" fmla="*/ 60 w 190"/>
                  <a:gd name="T35" fmla="*/ 0 h 72"/>
                  <a:gd name="T36" fmla="*/ 46 w 190"/>
                  <a:gd name="T37" fmla="*/ 5 h 72"/>
                  <a:gd name="T38" fmla="*/ 44 w 190"/>
                  <a:gd name="T39" fmla="*/ 7 h 72"/>
                  <a:gd name="T40" fmla="*/ 25 w 190"/>
                  <a:gd name="T41"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72">
                    <a:moveTo>
                      <a:pt x="25" y="17"/>
                    </a:moveTo>
                    <a:cubicBezTo>
                      <a:pt x="24" y="18"/>
                      <a:pt x="24" y="18"/>
                      <a:pt x="23" y="18"/>
                    </a:cubicBezTo>
                    <a:cubicBezTo>
                      <a:pt x="21" y="18"/>
                      <a:pt x="20" y="18"/>
                      <a:pt x="18" y="18"/>
                    </a:cubicBezTo>
                    <a:cubicBezTo>
                      <a:pt x="10" y="18"/>
                      <a:pt x="4" y="16"/>
                      <a:pt x="0" y="13"/>
                    </a:cubicBezTo>
                    <a:cubicBezTo>
                      <a:pt x="0" y="23"/>
                      <a:pt x="0" y="23"/>
                      <a:pt x="0" y="23"/>
                    </a:cubicBezTo>
                    <a:cubicBezTo>
                      <a:pt x="0" y="72"/>
                      <a:pt x="0" y="72"/>
                      <a:pt x="0" y="72"/>
                    </a:cubicBezTo>
                    <a:cubicBezTo>
                      <a:pt x="190" y="72"/>
                      <a:pt x="190" y="72"/>
                      <a:pt x="190" y="72"/>
                    </a:cubicBezTo>
                    <a:cubicBezTo>
                      <a:pt x="190" y="18"/>
                      <a:pt x="190" y="18"/>
                      <a:pt x="190" y="18"/>
                    </a:cubicBezTo>
                    <a:cubicBezTo>
                      <a:pt x="189" y="18"/>
                      <a:pt x="187" y="18"/>
                      <a:pt x="185" y="18"/>
                    </a:cubicBezTo>
                    <a:cubicBezTo>
                      <a:pt x="171" y="18"/>
                      <a:pt x="164" y="12"/>
                      <a:pt x="158" y="7"/>
                    </a:cubicBezTo>
                    <a:cubicBezTo>
                      <a:pt x="154" y="3"/>
                      <a:pt x="150" y="0"/>
                      <a:pt x="143" y="0"/>
                    </a:cubicBezTo>
                    <a:cubicBezTo>
                      <a:pt x="137" y="0"/>
                      <a:pt x="134" y="2"/>
                      <a:pt x="130" y="5"/>
                    </a:cubicBezTo>
                    <a:cubicBezTo>
                      <a:pt x="129" y="6"/>
                      <a:pt x="129" y="6"/>
                      <a:pt x="128" y="7"/>
                    </a:cubicBezTo>
                    <a:cubicBezTo>
                      <a:pt x="123" y="11"/>
                      <a:pt x="118" y="16"/>
                      <a:pt x="109" y="17"/>
                    </a:cubicBezTo>
                    <a:cubicBezTo>
                      <a:pt x="108" y="18"/>
                      <a:pt x="107" y="18"/>
                      <a:pt x="106" y="18"/>
                    </a:cubicBezTo>
                    <a:cubicBezTo>
                      <a:pt x="105" y="18"/>
                      <a:pt x="103" y="18"/>
                      <a:pt x="101" y="18"/>
                    </a:cubicBezTo>
                    <a:cubicBezTo>
                      <a:pt x="88" y="18"/>
                      <a:pt x="81" y="12"/>
                      <a:pt x="75" y="7"/>
                    </a:cubicBezTo>
                    <a:cubicBezTo>
                      <a:pt x="70" y="3"/>
                      <a:pt x="67" y="0"/>
                      <a:pt x="60" y="0"/>
                    </a:cubicBezTo>
                    <a:cubicBezTo>
                      <a:pt x="53" y="0"/>
                      <a:pt x="50" y="2"/>
                      <a:pt x="46" y="5"/>
                    </a:cubicBezTo>
                    <a:cubicBezTo>
                      <a:pt x="46" y="6"/>
                      <a:pt x="45" y="6"/>
                      <a:pt x="44" y="7"/>
                    </a:cubicBezTo>
                    <a:cubicBezTo>
                      <a:pt x="40" y="11"/>
                      <a:pt x="34" y="16"/>
                      <a:pt x="25" y="17"/>
                    </a:cubicBezTo>
                  </a:path>
                </a:pathLst>
              </a:custGeom>
              <a:solidFill>
                <a:srgbClr val="8963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Freeform 219"/>
              <p:cNvSpPr/>
              <p:nvPr/>
            </p:nvSpPr>
            <p:spPr bwMode="auto">
              <a:xfrm>
                <a:off x="7453313" y="841375"/>
                <a:ext cx="968375" cy="112713"/>
              </a:xfrm>
              <a:custGeom>
                <a:avLst/>
                <a:gdLst>
                  <a:gd name="T0" fmla="*/ 0 w 610"/>
                  <a:gd name="T1" fmla="*/ 0 h 71"/>
                  <a:gd name="T2" fmla="*/ 2 w 610"/>
                  <a:gd name="T3" fmla="*/ 14 h 71"/>
                  <a:gd name="T4" fmla="*/ 14 w 610"/>
                  <a:gd name="T5" fmla="*/ 71 h 71"/>
                  <a:gd name="T6" fmla="*/ 595 w 610"/>
                  <a:gd name="T7" fmla="*/ 71 h 71"/>
                  <a:gd name="T8" fmla="*/ 610 w 610"/>
                  <a:gd name="T9" fmla="*/ 0 h 71"/>
                  <a:gd name="T10" fmla="*/ 0 w 610"/>
                  <a:gd name="T11" fmla="*/ 0 h 71"/>
                </a:gdLst>
                <a:ahLst/>
                <a:cxnLst>
                  <a:cxn ang="0">
                    <a:pos x="T0" y="T1"/>
                  </a:cxn>
                  <a:cxn ang="0">
                    <a:pos x="T2" y="T3"/>
                  </a:cxn>
                  <a:cxn ang="0">
                    <a:pos x="T4" y="T5"/>
                  </a:cxn>
                  <a:cxn ang="0">
                    <a:pos x="T6" y="T7"/>
                  </a:cxn>
                  <a:cxn ang="0">
                    <a:pos x="T8" y="T9"/>
                  </a:cxn>
                  <a:cxn ang="0">
                    <a:pos x="T10" y="T11"/>
                  </a:cxn>
                </a:cxnLst>
                <a:rect l="0" t="0" r="r" b="b"/>
                <a:pathLst>
                  <a:path w="610" h="71">
                    <a:moveTo>
                      <a:pt x="0" y="0"/>
                    </a:moveTo>
                    <a:lnTo>
                      <a:pt x="2" y="14"/>
                    </a:lnTo>
                    <a:lnTo>
                      <a:pt x="14" y="71"/>
                    </a:lnTo>
                    <a:lnTo>
                      <a:pt x="595" y="71"/>
                    </a:lnTo>
                    <a:lnTo>
                      <a:pt x="610" y="0"/>
                    </a:lnTo>
                    <a:lnTo>
                      <a:pt x="0" y="0"/>
                    </a:lnTo>
                    <a:close/>
                  </a:path>
                </a:pathLst>
              </a:custGeom>
              <a:solidFill>
                <a:srgbClr val="C9F5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3" name="Freeform 220"/>
              <p:cNvSpPr/>
              <p:nvPr/>
            </p:nvSpPr>
            <p:spPr bwMode="auto">
              <a:xfrm>
                <a:off x="7937500" y="79375"/>
                <a:ext cx="41275" cy="153988"/>
              </a:xfrm>
              <a:custGeom>
                <a:avLst/>
                <a:gdLst>
                  <a:gd name="T0" fmla="*/ 26 w 26"/>
                  <a:gd name="T1" fmla="*/ 95 h 97"/>
                  <a:gd name="T2" fmla="*/ 26 w 26"/>
                  <a:gd name="T3" fmla="*/ 0 h 97"/>
                  <a:gd name="T4" fmla="*/ 0 w 26"/>
                  <a:gd name="T5" fmla="*/ 0 h 97"/>
                  <a:gd name="T6" fmla="*/ 0 w 26"/>
                  <a:gd name="T7" fmla="*/ 95 h 97"/>
                  <a:gd name="T8" fmla="*/ 0 w 26"/>
                  <a:gd name="T9" fmla="*/ 97 h 97"/>
                  <a:gd name="T10" fmla="*/ 26 w 26"/>
                  <a:gd name="T11" fmla="*/ 97 h 97"/>
                  <a:gd name="T12" fmla="*/ 26 w 26"/>
                  <a:gd name="T13" fmla="*/ 95 h 97"/>
                </a:gdLst>
                <a:ahLst/>
                <a:cxnLst>
                  <a:cxn ang="0">
                    <a:pos x="T0" y="T1"/>
                  </a:cxn>
                  <a:cxn ang="0">
                    <a:pos x="T2" y="T3"/>
                  </a:cxn>
                  <a:cxn ang="0">
                    <a:pos x="T4" y="T5"/>
                  </a:cxn>
                  <a:cxn ang="0">
                    <a:pos x="T6" y="T7"/>
                  </a:cxn>
                  <a:cxn ang="0">
                    <a:pos x="T8" y="T9"/>
                  </a:cxn>
                  <a:cxn ang="0">
                    <a:pos x="T10" y="T11"/>
                  </a:cxn>
                  <a:cxn ang="0">
                    <a:pos x="T12" y="T13"/>
                  </a:cxn>
                </a:cxnLst>
                <a:rect l="0" t="0" r="r" b="b"/>
                <a:pathLst>
                  <a:path w="26" h="97">
                    <a:moveTo>
                      <a:pt x="26" y="95"/>
                    </a:moveTo>
                    <a:lnTo>
                      <a:pt x="26" y="0"/>
                    </a:lnTo>
                    <a:lnTo>
                      <a:pt x="0" y="0"/>
                    </a:lnTo>
                    <a:lnTo>
                      <a:pt x="0" y="95"/>
                    </a:lnTo>
                    <a:lnTo>
                      <a:pt x="0" y="97"/>
                    </a:lnTo>
                    <a:lnTo>
                      <a:pt x="26" y="97"/>
                    </a:lnTo>
                    <a:lnTo>
                      <a:pt x="26" y="95"/>
                    </a:lnTo>
                    <a:close/>
                  </a:path>
                </a:pathLst>
              </a:custGeom>
              <a:solidFill>
                <a:srgbClr val="00D0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61" name="组合 60"/>
          <p:cNvGrpSpPr/>
          <p:nvPr/>
        </p:nvGrpSpPr>
        <p:grpSpPr>
          <a:xfrm>
            <a:off x="4809646" y="1581450"/>
            <a:ext cx="1257300" cy="1257300"/>
            <a:chOff x="5467351" y="1571625"/>
            <a:chExt cx="1257300" cy="1257300"/>
          </a:xfrm>
        </p:grpSpPr>
        <p:sp>
          <p:nvSpPr>
            <p:cNvPr id="4" name="椭圆 3"/>
            <p:cNvSpPr/>
            <p:nvPr/>
          </p:nvSpPr>
          <p:spPr>
            <a:xfrm>
              <a:off x="5467351" y="1571625"/>
              <a:ext cx="1257300" cy="1257300"/>
            </a:xfrm>
            <a:prstGeom prst="ellipse">
              <a:avLst/>
            </a:prstGeom>
            <a:noFill/>
            <a:ln w="31750">
              <a:solidFill>
                <a:srgbClr val="FFE9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60" name="组合 59"/>
            <p:cNvGrpSpPr/>
            <p:nvPr/>
          </p:nvGrpSpPr>
          <p:grpSpPr>
            <a:xfrm>
              <a:off x="5603651" y="1795278"/>
              <a:ext cx="984700" cy="809994"/>
              <a:chOff x="3756025" y="-110922"/>
              <a:chExt cx="1377950" cy="1133475"/>
            </a:xfrm>
          </p:grpSpPr>
          <p:sp>
            <p:nvSpPr>
              <p:cNvPr id="45" name="Freeform 190"/>
              <p:cNvSpPr/>
              <p:nvPr/>
            </p:nvSpPr>
            <p:spPr bwMode="auto">
              <a:xfrm>
                <a:off x="4765675" y="493915"/>
                <a:ext cx="153988" cy="109538"/>
              </a:xfrm>
              <a:custGeom>
                <a:avLst/>
                <a:gdLst>
                  <a:gd name="T0" fmla="*/ 41 w 41"/>
                  <a:gd name="T1" fmla="*/ 17 h 29"/>
                  <a:gd name="T2" fmla="*/ 32 w 41"/>
                  <a:gd name="T3" fmla="*/ 0 h 29"/>
                  <a:gd name="T4" fmla="*/ 13 w 41"/>
                  <a:gd name="T5" fmla="*/ 7 h 29"/>
                  <a:gd name="T6" fmla="*/ 0 w 41"/>
                  <a:gd name="T7" fmla="*/ 13 h 29"/>
                  <a:gd name="T8" fmla="*/ 0 w 41"/>
                  <a:gd name="T9" fmla="*/ 16 h 29"/>
                  <a:gd name="T10" fmla="*/ 0 w 41"/>
                  <a:gd name="T11" fmla="*/ 29 h 29"/>
                  <a:gd name="T12" fmla="*/ 32 w 41"/>
                  <a:gd name="T13" fmla="*/ 29 h 29"/>
                  <a:gd name="T14" fmla="*/ 36 w 41"/>
                  <a:gd name="T15" fmla="*/ 28 h 29"/>
                  <a:gd name="T16" fmla="*/ 41 w 41"/>
                  <a:gd name="T17"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9">
                    <a:moveTo>
                      <a:pt x="41" y="17"/>
                    </a:moveTo>
                    <a:cubicBezTo>
                      <a:pt x="41" y="9"/>
                      <a:pt x="38" y="3"/>
                      <a:pt x="32" y="0"/>
                    </a:cubicBezTo>
                    <a:cubicBezTo>
                      <a:pt x="24" y="1"/>
                      <a:pt x="19" y="3"/>
                      <a:pt x="13" y="7"/>
                    </a:cubicBezTo>
                    <a:cubicBezTo>
                      <a:pt x="9" y="9"/>
                      <a:pt x="5" y="11"/>
                      <a:pt x="0" y="13"/>
                    </a:cubicBezTo>
                    <a:cubicBezTo>
                      <a:pt x="0" y="16"/>
                      <a:pt x="0" y="16"/>
                      <a:pt x="0" y="16"/>
                    </a:cubicBezTo>
                    <a:cubicBezTo>
                      <a:pt x="0" y="29"/>
                      <a:pt x="0" y="29"/>
                      <a:pt x="0" y="29"/>
                    </a:cubicBezTo>
                    <a:cubicBezTo>
                      <a:pt x="32" y="29"/>
                      <a:pt x="32" y="29"/>
                      <a:pt x="32" y="29"/>
                    </a:cubicBezTo>
                    <a:cubicBezTo>
                      <a:pt x="33" y="29"/>
                      <a:pt x="35" y="28"/>
                      <a:pt x="36" y="28"/>
                    </a:cubicBezTo>
                    <a:cubicBezTo>
                      <a:pt x="39" y="25"/>
                      <a:pt x="41" y="21"/>
                      <a:pt x="41" y="17"/>
                    </a:cubicBezTo>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Rectangle 191"/>
              <p:cNvSpPr>
                <a:spLocks noChangeArrowheads="1"/>
              </p:cNvSpPr>
              <p:nvPr/>
            </p:nvSpPr>
            <p:spPr bwMode="auto">
              <a:xfrm>
                <a:off x="4149725" y="-20435"/>
                <a:ext cx="233363" cy="90488"/>
              </a:xfrm>
              <a:prstGeom prst="rect">
                <a:avLst/>
              </a:prstGeom>
              <a:solidFill>
                <a:srgbClr val="EFCA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192"/>
              <p:cNvSpPr>
                <a:spLocks noEditPoints="1"/>
              </p:cNvSpPr>
              <p:nvPr/>
            </p:nvSpPr>
            <p:spPr bwMode="auto">
              <a:xfrm>
                <a:off x="3929063" y="155778"/>
                <a:ext cx="982663" cy="530225"/>
              </a:xfrm>
              <a:custGeom>
                <a:avLst/>
                <a:gdLst>
                  <a:gd name="T0" fmla="*/ 262 w 262"/>
                  <a:gd name="T1" fmla="*/ 15 h 141"/>
                  <a:gd name="T2" fmla="*/ 247 w 262"/>
                  <a:gd name="T3" fmla="*/ 0 h 141"/>
                  <a:gd name="T4" fmla="*/ 7 w 262"/>
                  <a:gd name="T5" fmla="*/ 0 h 141"/>
                  <a:gd name="T6" fmla="*/ 3 w 262"/>
                  <a:gd name="T7" fmla="*/ 1 h 141"/>
                  <a:gd name="T8" fmla="*/ 3 w 262"/>
                  <a:gd name="T9" fmla="*/ 1 h 141"/>
                  <a:gd name="T10" fmla="*/ 0 w 262"/>
                  <a:gd name="T11" fmla="*/ 9 h 141"/>
                  <a:gd name="T12" fmla="*/ 15 w 262"/>
                  <a:gd name="T13" fmla="*/ 24 h 141"/>
                  <a:gd name="T14" fmla="*/ 24 w 262"/>
                  <a:gd name="T15" fmla="*/ 33 h 141"/>
                  <a:gd name="T16" fmla="*/ 16 w 262"/>
                  <a:gd name="T17" fmla="*/ 42 h 141"/>
                  <a:gd name="T18" fmla="*/ 15 w 262"/>
                  <a:gd name="T19" fmla="*/ 42 h 141"/>
                  <a:gd name="T20" fmla="*/ 3 w 262"/>
                  <a:gd name="T21" fmla="*/ 49 h 141"/>
                  <a:gd name="T22" fmla="*/ 0 w 262"/>
                  <a:gd name="T23" fmla="*/ 56 h 141"/>
                  <a:gd name="T24" fmla="*/ 15 w 262"/>
                  <a:gd name="T25" fmla="*/ 71 h 141"/>
                  <a:gd name="T26" fmla="*/ 17 w 262"/>
                  <a:gd name="T27" fmla="*/ 72 h 141"/>
                  <a:gd name="T28" fmla="*/ 47 w 262"/>
                  <a:gd name="T29" fmla="*/ 81 h 141"/>
                  <a:gd name="T30" fmla="*/ 74 w 262"/>
                  <a:gd name="T31" fmla="*/ 89 h 141"/>
                  <a:gd name="T32" fmla="*/ 101 w 262"/>
                  <a:gd name="T33" fmla="*/ 81 h 141"/>
                  <a:gd name="T34" fmla="*/ 131 w 262"/>
                  <a:gd name="T35" fmla="*/ 72 h 141"/>
                  <a:gd name="T36" fmla="*/ 135 w 262"/>
                  <a:gd name="T37" fmla="*/ 71 h 141"/>
                  <a:gd name="T38" fmla="*/ 136 w 262"/>
                  <a:gd name="T39" fmla="*/ 71 h 141"/>
                  <a:gd name="T40" fmla="*/ 137 w 262"/>
                  <a:gd name="T41" fmla="*/ 71 h 141"/>
                  <a:gd name="T42" fmla="*/ 173 w 262"/>
                  <a:gd name="T43" fmla="*/ 81 h 141"/>
                  <a:gd name="T44" fmla="*/ 188 w 262"/>
                  <a:gd name="T45" fmla="*/ 88 h 141"/>
                  <a:gd name="T46" fmla="*/ 195 w 262"/>
                  <a:gd name="T47" fmla="*/ 96 h 141"/>
                  <a:gd name="T48" fmla="*/ 195 w 262"/>
                  <a:gd name="T49" fmla="*/ 127 h 141"/>
                  <a:gd name="T50" fmla="*/ 195 w 262"/>
                  <a:gd name="T51" fmla="*/ 127 h 141"/>
                  <a:gd name="T52" fmla="*/ 195 w 262"/>
                  <a:gd name="T53" fmla="*/ 127 h 141"/>
                  <a:gd name="T54" fmla="*/ 195 w 262"/>
                  <a:gd name="T55" fmla="*/ 135 h 141"/>
                  <a:gd name="T56" fmla="*/ 198 w 262"/>
                  <a:gd name="T57" fmla="*/ 140 h 141"/>
                  <a:gd name="T58" fmla="*/ 200 w 262"/>
                  <a:gd name="T59" fmla="*/ 141 h 141"/>
                  <a:gd name="T60" fmla="*/ 205 w 262"/>
                  <a:gd name="T61" fmla="*/ 135 h 141"/>
                  <a:gd name="T62" fmla="*/ 205 w 262"/>
                  <a:gd name="T63" fmla="*/ 96 h 141"/>
                  <a:gd name="T64" fmla="*/ 206 w 262"/>
                  <a:gd name="T65" fmla="*/ 93 h 141"/>
                  <a:gd name="T66" fmla="*/ 212 w 262"/>
                  <a:gd name="T67" fmla="*/ 88 h 141"/>
                  <a:gd name="T68" fmla="*/ 227 w 262"/>
                  <a:gd name="T69" fmla="*/ 81 h 141"/>
                  <a:gd name="T70" fmla="*/ 257 w 262"/>
                  <a:gd name="T71" fmla="*/ 72 h 141"/>
                  <a:gd name="T72" fmla="*/ 258 w 262"/>
                  <a:gd name="T73" fmla="*/ 71 h 141"/>
                  <a:gd name="T74" fmla="*/ 259 w 262"/>
                  <a:gd name="T75" fmla="*/ 71 h 141"/>
                  <a:gd name="T76" fmla="*/ 262 w 262"/>
                  <a:gd name="T77" fmla="*/ 63 h 141"/>
                  <a:gd name="T78" fmla="*/ 250 w 262"/>
                  <a:gd name="T79" fmla="*/ 42 h 141"/>
                  <a:gd name="T80" fmla="*/ 169 w 262"/>
                  <a:gd name="T81" fmla="*/ 42 h 141"/>
                  <a:gd name="T82" fmla="*/ 160 w 262"/>
                  <a:gd name="T83" fmla="*/ 33 h 141"/>
                  <a:gd name="T84" fmla="*/ 161 w 262"/>
                  <a:gd name="T85" fmla="*/ 30 h 141"/>
                  <a:gd name="T86" fmla="*/ 169 w 262"/>
                  <a:gd name="T87" fmla="*/ 24 h 141"/>
                  <a:gd name="T88" fmla="*/ 258 w 262"/>
                  <a:gd name="T89" fmla="*/ 24 h 141"/>
                  <a:gd name="T90" fmla="*/ 259 w 262"/>
                  <a:gd name="T91" fmla="*/ 23 h 141"/>
                  <a:gd name="T92" fmla="*/ 262 w 262"/>
                  <a:gd name="T93" fmla="*/ 15 h 141"/>
                  <a:gd name="T94" fmla="*/ 125 w 262"/>
                  <a:gd name="T95" fmla="*/ 42 h 141"/>
                  <a:gd name="T96" fmla="*/ 60 w 262"/>
                  <a:gd name="T97" fmla="*/ 42 h 141"/>
                  <a:gd name="T98" fmla="*/ 51 w 262"/>
                  <a:gd name="T99" fmla="*/ 33 h 141"/>
                  <a:gd name="T100" fmla="*/ 60 w 262"/>
                  <a:gd name="T101" fmla="*/ 24 h 141"/>
                  <a:gd name="T102" fmla="*/ 125 w 262"/>
                  <a:gd name="T103" fmla="*/ 24 h 141"/>
                  <a:gd name="T104" fmla="*/ 134 w 262"/>
                  <a:gd name="T105" fmla="*/ 33 h 141"/>
                  <a:gd name="T106" fmla="*/ 125 w 262"/>
                  <a:gd name="T107" fmla="*/ 4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2" h="141">
                    <a:moveTo>
                      <a:pt x="262" y="15"/>
                    </a:moveTo>
                    <a:cubicBezTo>
                      <a:pt x="262" y="7"/>
                      <a:pt x="255" y="0"/>
                      <a:pt x="247" y="0"/>
                    </a:cubicBezTo>
                    <a:cubicBezTo>
                      <a:pt x="7" y="0"/>
                      <a:pt x="7" y="0"/>
                      <a:pt x="7" y="0"/>
                    </a:cubicBezTo>
                    <a:cubicBezTo>
                      <a:pt x="6" y="0"/>
                      <a:pt x="4" y="1"/>
                      <a:pt x="3" y="1"/>
                    </a:cubicBezTo>
                    <a:cubicBezTo>
                      <a:pt x="3" y="1"/>
                      <a:pt x="3" y="1"/>
                      <a:pt x="3" y="1"/>
                    </a:cubicBezTo>
                    <a:cubicBezTo>
                      <a:pt x="1" y="3"/>
                      <a:pt x="0" y="6"/>
                      <a:pt x="0" y="9"/>
                    </a:cubicBezTo>
                    <a:cubicBezTo>
                      <a:pt x="0" y="17"/>
                      <a:pt x="7" y="24"/>
                      <a:pt x="15" y="24"/>
                    </a:cubicBezTo>
                    <a:cubicBezTo>
                      <a:pt x="20" y="24"/>
                      <a:pt x="24" y="28"/>
                      <a:pt x="24" y="33"/>
                    </a:cubicBezTo>
                    <a:cubicBezTo>
                      <a:pt x="24" y="37"/>
                      <a:pt x="20" y="41"/>
                      <a:pt x="16" y="42"/>
                    </a:cubicBezTo>
                    <a:cubicBezTo>
                      <a:pt x="15" y="42"/>
                      <a:pt x="15" y="42"/>
                      <a:pt x="15" y="42"/>
                    </a:cubicBezTo>
                    <a:cubicBezTo>
                      <a:pt x="10" y="42"/>
                      <a:pt x="5" y="44"/>
                      <a:pt x="3" y="49"/>
                    </a:cubicBezTo>
                    <a:cubicBezTo>
                      <a:pt x="1" y="51"/>
                      <a:pt x="0" y="54"/>
                      <a:pt x="0" y="56"/>
                    </a:cubicBezTo>
                    <a:cubicBezTo>
                      <a:pt x="0" y="65"/>
                      <a:pt x="7" y="71"/>
                      <a:pt x="15" y="71"/>
                    </a:cubicBezTo>
                    <a:cubicBezTo>
                      <a:pt x="16" y="71"/>
                      <a:pt x="17" y="71"/>
                      <a:pt x="17" y="72"/>
                    </a:cubicBezTo>
                    <a:cubicBezTo>
                      <a:pt x="31" y="73"/>
                      <a:pt x="39" y="77"/>
                      <a:pt x="47" y="81"/>
                    </a:cubicBezTo>
                    <a:cubicBezTo>
                      <a:pt x="54" y="85"/>
                      <a:pt x="61" y="89"/>
                      <a:pt x="74" y="89"/>
                    </a:cubicBezTo>
                    <a:cubicBezTo>
                      <a:pt x="87" y="89"/>
                      <a:pt x="94" y="85"/>
                      <a:pt x="101" y="81"/>
                    </a:cubicBezTo>
                    <a:cubicBezTo>
                      <a:pt x="109" y="77"/>
                      <a:pt x="117" y="73"/>
                      <a:pt x="131" y="72"/>
                    </a:cubicBezTo>
                    <a:cubicBezTo>
                      <a:pt x="132" y="71"/>
                      <a:pt x="134" y="71"/>
                      <a:pt x="135" y="71"/>
                    </a:cubicBezTo>
                    <a:cubicBezTo>
                      <a:pt x="136" y="71"/>
                      <a:pt x="136" y="71"/>
                      <a:pt x="136" y="71"/>
                    </a:cubicBezTo>
                    <a:cubicBezTo>
                      <a:pt x="136" y="71"/>
                      <a:pt x="137" y="71"/>
                      <a:pt x="137" y="71"/>
                    </a:cubicBezTo>
                    <a:cubicBezTo>
                      <a:pt x="155" y="71"/>
                      <a:pt x="165" y="77"/>
                      <a:pt x="173" y="81"/>
                    </a:cubicBezTo>
                    <a:cubicBezTo>
                      <a:pt x="178" y="84"/>
                      <a:pt x="182" y="86"/>
                      <a:pt x="188" y="88"/>
                    </a:cubicBezTo>
                    <a:cubicBezTo>
                      <a:pt x="192" y="89"/>
                      <a:pt x="195" y="92"/>
                      <a:pt x="195" y="96"/>
                    </a:cubicBezTo>
                    <a:cubicBezTo>
                      <a:pt x="195" y="127"/>
                      <a:pt x="195" y="127"/>
                      <a:pt x="195" y="127"/>
                    </a:cubicBezTo>
                    <a:cubicBezTo>
                      <a:pt x="195" y="127"/>
                      <a:pt x="195" y="127"/>
                      <a:pt x="195" y="127"/>
                    </a:cubicBezTo>
                    <a:cubicBezTo>
                      <a:pt x="195" y="127"/>
                      <a:pt x="195" y="127"/>
                      <a:pt x="195" y="127"/>
                    </a:cubicBezTo>
                    <a:cubicBezTo>
                      <a:pt x="195" y="135"/>
                      <a:pt x="195" y="135"/>
                      <a:pt x="195" y="135"/>
                    </a:cubicBezTo>
                    <a:cubicBezTo>
                      <a:pt x="195" y="137"/>
                      <a:pt x="196" y="139"/>
                      <a:pt x="198" y="140"/>
                    </a:cubicBezTo>
                    <a:cubicBezTo>
                      <a:pt x="198" y="140"/>
                      <a:pt x="199" y="141"/>
                      <a:pt x="200" y="141"/>
                    </a:cubicBezTo>
                    <a:cubicBezTo>
                      <a:pt x="203" y="141"/>
                      <a:pt x="205" y="138"/>
                      <a:pt x="205" y="135"/>
                    </a:cubicBezTo>
                    <a:cubicBezTo>
                      <a:pt x="205" y="96"/>
                      <a:pt x="205" y="96"/>
                      <a:pt x="205" y="96"/>
                    </a:cubicBezTo>
                    <a:cubicBezTo>
                      <a:pt x="205" y="95"/>
                      <a:pt x="206" y="94"/>
                      <a:pt x="206" y="93"/>
                    </a:cubicBezTo>
                    <a:cubicBezTo>
                      <a:pt x="207" y="91"/>
                      <a:pt x="209" y="88"/>
                      <a:pt x="212" y="88"/>
                    </a:cubicBezTo>
                    <a:cubicBezTo>
                      <a:pt x="218" y="86"/>
                      <a:pt x="223" y="84"/>
                      <a:pt x="227" y="81"/>
                    </a:cubicBezTo>
                    <a:cubicBezTo>
                      <a:pt x="235" y="77"/>
                      <a:pt x="243" y="73"/>
                      <a:pt x="257" y="72"/>
                    </a:cubicBezTo>
                    <a:cubicBezTo>
                      <a:pt x="257" y="71"/>
                      <a:pt x="258" y="71"/>
                      <a:pt x="258" y="71"/>
                    </a:cubicBezTo>
                    <a:cubicBezTo>
                      <a:pt x="259" y="71"/>
                      <a:pt x="259" y="71"/>
                      <a:pt x="259" y="71"/>
                    </a:cubicBezTo>
                    <a:cubicBezTo>
                      <a:pt x="261" y="68"/>
                      <a:pt x="262" y="66"/>
                      <a:pt x="262" y="63"/>
                    </a:cubicBezTo>
                    <a:cubicBezTo>
                      <a:pt x="262" y="51"/>
                      <a:pt x="257" y="45"/>
                      <a:pt x="250" y="42"/>
                    </a:cubicBezTo>
                    <a:cubicBezTo>
                      <a:pt x="169" y="42"/>
                      <a:pt x="169" y="42"/>
                      <a:pt x="169" y="42"/>
                    </a:cubicBezTo>
                    <a:cubicBezTo>
                      <a:pt x="164" y="42"/>
                      <a:pt x="160" y="38"/>
                      <a:pt x="160" y="33"/>
                    </a:cubicBezTo>
                    <a:cubicBezTo>
                      <a:pt x="160" y="32"/>
                      <a:pt x="161" y="31"/>
                      <a:pt x="161" y="30"/>
                    </a:cubicBezTo>
                    <a:cubicBezTo>
                      <a:pt x="162" y="27"/>
                      <a:pt x="165" y="24"/>
                      <a:pt x="169" y="24"/>
                    </a:cubicBezTo>
                    <a:cubicBezTo>
                      <a:pt x="258" y="24"/>
                      <a:pt x="258" y="24"/>
                      <a:pt x="258" y="24"/>
                    </a:cubicBezTo>
                    <a:cubicBezTo>
                      <a:pt x="259" y="24"/>
                      <a:pt x="259" y="23"/>
                      <a:pt x="259" y="23"/>
                    </a:cubicBezTo>
                    <a:cubicBezTo>
                      <a:pt x="261" y="21"/>
                      <a:pt x="262" y="18"/>
                      <a:pt x="262" y="15"/>
                    </a:cubicBezTo>
                    <a:moveTo>
                      <a:pt x="125" y="42"/>
                    </a:moveTo>
                    <a:cubicBezTo>
                      <a:pt x="60" y="42"/>
                      <a:pt x="60" y="42"/>
                      <a:pt x="60" y="42"/>
                    </a:cubicBezTo>
                    <a:cubicBezTo>
                      <a:pt x="55" y="42"/>
                      <a:pt x="51" y="38"/>
                      <a:pt x="51" y="33"/>
                    </a:cubicBezTo>
                    <a:cubicBezTo>
                      <a:pt x="51" y="28"/>
                      <a:pt x="55" y="24"/>
                      <a:pt x="60" y="24"/>
                    </a:cubicBezTo>
                    <a:cubicBezTo>
                      <a:pt x="125" y="24"/>
                      <a:pt x="125" y="24"/>
                      <a:pt x="125" y="24"/>
                    </a:cubicBezTo>
                    <a:cubicBezTo>
                      <a:pt x="130" y="24"/>
                      <a:pt x="134" y="28"/>
                      <a:pt x="134" y="33"/>
                    </a:cubicBezTo>
                    <a:cubicBezTo>
                      <a:pt x="134" y="38"/>
                      <a:pt x="130" y="42"/>
                      <a:pt x="125" y="42"/>
                    </a:cubicBezTo>
                  </a:path>
                </a:pathLst>
              </a:custGeom>
              <a:solidFill>
                <a:srgbClr val="8963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Freeform 193"/>
              <p:cNvSpPr/>
              <p:nvPr/>
            </p:nvSpPr>
            <p:spPr bwMode="auto">
              <a:xfrm>
                <a:off x="3929063" y="490740"/>
                <a:ext cx="663575" cy="112713"/>
              </a:xfrm>
              <a:custGeom>
                <a:avLst/>
                <a:gdLst>
                  <a:gd name="T0" fmla="*/ 3 w 177"/>
                  <a:gd name="T1" fmla="*/ 7 h 30"/>
                  <a:gd name="T2" fmla="*/ 0 w 177"/>
                  <a:gd name="T3" fmla="*/ 15 h 30"/>
                  <a:gd name="T4" fmla="*/ 15 w 177"/>
                  <a:gd name="T5" fmla="*/ 30 h 30"/>
                  <a:gd name="T6" fmla="*/ 169 w 177"/>
                  <a:gd name="T7" fmla="*/ 30 h 30"/>
                  <a:gd name="T8" fmla="*/ 177 w 177"/>
                  <a:gd name="T9" fmla="*/ 30 h 30"/>
                  <a:gd name="T10" fmla="*/ 177 w 177"/>
                  <a:gd name="T11" fmla="*/ 14 h 30"/>
                  <a:gd name="T12" fmla="*/ 164 w 177"/>
                  <a:gd name="T13" fmla="*/ 8 h 30"/>
                  <a:gd name="T14" fmla="*/ 137 w 177"/>
                  <a:gd name="T15" fmla="*/ 0 h 30"/>
                  <a:gd name="T16" fmla="*/ 110 w 177"/>
                  <a:gd name="T17" fmla="*/ 8 h 30"/>
                  <a:gd name="T18" fmla="*/ 74 w 177"/>
                  <a:gd name="T19" fmla="*/ 18 h 30"/>
                  <a:gd name="T20" fmla="*/ 38 w 177"/>
                  <a:gd name="T21" fmla="*/ 8 h 30"/>
                  <a:gd name="T22" fmla="*/ 14 w 177"/>
                  <a:gd name="T23" fmla="*/ 0 h 30"/>
                  <a:gd name="T24" fmla="*/ 3 w 177"/>
                  <a:gd name="T25" fmla="*/ 7 h 30"/>
                  <a:gd name="T26" fmla="*/ 3 w 177"/>
                  <a:gd name="T27"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30">
                    <a:moveTo>
                      <a:pt x="3" y="7"/>
                    </a:moveTo>
                    <a:cubicBezTo>
                      <a:pt x="1" y="9"/>
                      <a:pt x="0" y="12"/>
                      <a:pt x="0" y="15"/>
                    </a:cubicBezTo>
                    <a:cubicBezTo>
                      <a:pt x="0" y="23"/>
                      <a:pt x="7" y="30"/>
                      <a:pt x="15" y="30"/>
                    </a:cubicBezTo>
                    <a:cubicBezTo>
                      <a:pt x="169" y="30"/>
                      <a:pt x="169" y="30"/>
                      <a:pt x="169" y="30"/>
                    </a:cubicBezTo>
                    <a:cubicBezTo>
                      <a:pt x="177" y="30"/>
                      <a:pt x="177" y="30"/>
                      <a:pt x="177" y="30"/>
                    </a:cubicBezTo>
                    <a:cubicBezTo>
                      <a:pt x="177" y="14"/>
                      <a:pt x="177" y="14"/>
                      <a:pt x="177" y="14"/>
                    </a:cubicBezTo>
                    <a:cubicBezTo>
                      <a:pt x="172" y="12"/>
                      <a:pt x="168" y="10"/>
                      <a:pt x="164" y="8"/>
                    </a:cubicBezTo>
                    <a:cubicBezTo>
                      <a:pt x="157" y="3"/>
                      <a:pt x="151" y="0"/>
                      <a:pt x="137" y="0"/>
                    </a:cubicBezTo>
                    <a:cubicBezTo>
                      <a:pt x="124" y="0"/>
                      <a:pt x="117" y="3"/>
                      <a:pt x="110" y="8"/>
                    </a:cubicBezTo>
                    <a:cubicBezTo>
                      <a:pt x="101" y="12"/>
                      <a:pt x="92" y="18"/>
                      <a:pt x="74" y="18"/>
                    </a:cubicBezTo>
                    <a:cubicBezTo>
                      <a:pt x="56" y="18"/>
                      <a:pt x="46" y="12"/>
                      <a:pt x="38" y="8"/>
                    </a:cubicBezTo>
                    <a:cubicBezTo>
                      <a:pt x="31" y="4"/>
                      <a:pt x="25" y="0"/>
                      <a:pt x="14" y="0"/>
                    </a:cubicBezTo>
                    <a:cubicBezTo>
                      <a:pt x="9" y="0"/>
                      <a:pt x="5" y="3"/>
                      <a:pt x="3" y="7"/>
                    </a:cubicBezTo>
                    <a:cubicBezTo>
                      <a:pt x="3" y="7"/>
                      <a:pt x="3" y="7"/>
                      <a:pt x="3" y="7"/>
                    </a:cubicBezTo>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Freeform 194"/>
              <p:cNvSpPr/>
              <p:nvPr/>
            </p:nvSpPr>
            <p:spPr bwMode="auto">
              <a:xfrm>
                <a:off x="3929063" y="666953"/>
                <a:ext cx="998538" cy="112713"/>
              </a:xfrm>
              <a:custGeom>
                <a:avLst/>
                <a:gdLst>
                  <a:gd name="T0" fmla="*/ 262 w 266"/>
                  <a:gd name="T1" fmla="*/ 23 h 30"/>
                  <a:gd name="T2" fmla="*/ 258 w 266"/>
                  <a:gd name="T3" fmla="*/ 0 h 30"/>
                  <a:gd name="T4" fmla="*/ 223 w 266"/>
                  <a:gd name="T5" fmla="*/ 0 h 30"/>
                  <a:gd name="T6" fmla="*/ 222 w 266"/>
                  <a:gd name="T7" fmla="*/ 6 h 30"/>
                  <a:gd name="T8" fmla="*/ 210 w 266"/>
                  <a:gd name="T9" fmla="*/ 20 h 30"/>
                  <a:gd name="T10" fmla="*/ 200 w 266"/>
                  <a:gd name="T11" fmla="*/ 22 h 30"/>
                  <a:gd name="T12" fmla="*/ 199 w 266"/>
                  <a:gd name="T13" fmla="*/ 22 h 30"/>
                  <a:gd name="T14" fmla="*/ 197 w 266"/>
                  <a:gd name="T15" fmla="*/ 22 h 30"/>
                  <a:gd name="T16" fmla="*/ 177 w 266"/>
                  <a:gd name="T17" fmla="*/ 0 h 30"/>
                  <a:gd name="T18" fmla="*/ 15 w 266"/>
                  <a:gd name="T19" fmla="*/ 0 h 30"/>
                  <a:gd name="T20" fmla="*/ 3 w 266"/>
                  <a:gd name="T21" fmla="*/ 7 h 30"/>
                  <a:gd name="T22" fmla="*/ 0 w 266"/>
                  <a:gd name="T23" fmla="*/ 15 h 30"/>
                  <a:gd name="T24" fmla="*/ 15 w 266"/>
                  <a:gd name="T25" fmla="*/ 30 h 30"/>
                  <a:gd name="T26" fmla="*/ 254 w 266"/>
                  <a:gd name="T27" fmla="*/ 30 h 30"/>
                  <a:gd name="T28" fmla="*/ 262 w 266"/>
                  <a:gd name="T2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6" h="30">
                    <a:moveTo>
                      <a:pt x="262" y="23"/>
                    </a:moveTo>
                    <a:cubicBezTo>
                      <a:pt x="266" y="13"/>
                      <a:pt x="263" y="5"/>
                      <a:pt x="258" y="0"/>
                    </a:cubicBezTo>
                    <a:cubicBezTo>
                      <a:pt x="223" y="0"/>
                      <a:pt x="223" y="0"/>
                      <a:pt x="223" y="0"/>
                    </a:cubicBezTo>
                    <a:cubicBezTo>
                      <a:pt x="223" y="2"/>
                      <a:pt x="223" y="4"/>
                      <a:pt x="222" y="6"/>
                    </a:cubicBezTo>
                    <a:cubicBezTo>
                      <a:pt x="220" y="12"/>
                      <a:pt x="216" y="17"/>
                      <a:pt x="210" y="20"/>
                    </a:cubicBezTo>
                    <a:cubicBezTo>
                      <a:pt x="207" y="22"/>
                      <a:pt x="204" y="22"/>
                      <a:pt x="200" y="22"/>
                    </a:cubicBezTo>
                    <a:cubicBezTo>
                      <a:pt x="199" y="22"/>
                      <a:pt x="199" y="22"/>
                      <a:pt x="199" y="22"/>
                    </a:cubicBezTo>
                    <a:cubicBezTo>
                      <a:pt x="199" y="23"/>
                      <a:pt x="198" y="23"/>
                      <a:pt x="197" y="22"/>
                    </a:cubicBezTo>
                    <a:cubicBezTo>
                      <a:pt x="186" y="21"/>
                      <a:pt x="178" y="11"/>
                      <a:pt x="177" y="0"/>
                    </a:cubicBezTo>
                    <a:cubicBezTo>
                      <a:pt x="15" y="0"/>
                      <a:pt x="15" y="0"/>
                      <a:pt x="15" y="0"/>
                    </a:cubicBezTo>
                    <a:cubicBezTo>
                      <a:pt x="10" y="0"/>
                      <a:pt x="5" y="3"/>
                      <a:pt x="3" y="7"/>
                    </a:cubicBezTo>
                    <a:cubicBezTo>
                      <a:pt x="1" y="10"/>
                      <a:pt x="0" y="12"/>
                      <a:pt x="0" y="15"/>
                    </a:cubicBezTo>
                    <a:cubicBezTo>
                      <a:pt x="0" y="23"/>
                      <a:pt x="7" y="30"/>
                      <a:pt x="15" y="30"/>
                    </a:cubicBezTo>
                    <a:cubicBezTo>
                      <a:pt x="254" y="30"/>
                      <a:pt x="254" y="30"/>
                      <a:pt x="254" y="30"/>
                    </a:cubicBezTo>
                    <a:cubicBezTo>
                      <a:pt x="257" y="29"/>
                      <a:pt x="260" y="27"/>
                      <a:pt x="262" y="23"/>
                    </a:cubicBezTo>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Freeform 195"/>
              <p:cNvSpPr/>
              <p:nvPr/>
            </p:nvSpPr>
            <p:spPr bwMode="auto">
              <a:xfrm>
                <a:off x="3935413" y="846340"/>
                <a:ext cx="973138" cy="109538"/>
              </a:xfrm>
              <a:custGeom>
                <a:avLst/>
                <a:gdLst>
                  <a:gd name="T0" fmla="*/ 0 w 613"/>
                  <a:gd name="T1" fmla="*/ 0 h 69"/>
                  <a:gd name="T2" fmla="*/ 5 w 613"/>
                  <a:gd name="T3" fmla="*/ 14 h 69"/>
                  <a:gd name="T4" fmla="*/ 15 w 613"/>
                  <a:gd name="T5" fmla="*/ 69 h 69"/>
                  <a:gd name="T6" fmla="*/ 599 w 613"/>
                  <a:gd name="T7" fmla="*/ 69 h 69"/>
                  <a:gd name="T8" fmla="*/ 613 w 613"/>
                  <a:gd name="T9" fmla="*/ 0 h 69"/>
                  <a:gd name="T10" fmla="*/ 0 w 613"/>
                  <a:gd name="T11" fmla="*/ 0 h 69"/>
                </a:gdLst>
                <a:ahLst/>
                <a:cxnLst>
                  <a:cxn ang="0">
                    <a:pos x="T0" y="T1"/>
                  </a:cxn>
                  <a:cxn ang="0">
                    <a:pos x="T2" y="T3"/>
                  </a:cxn>
                  <a:cxn ang="0">
                    <a:pos x="T4" y="T5"/>
                  </a:cxn>
                  <a:cxn ang="0">
                    <a:pos x="T6" y="T7"/>
                  </a:cxn>
                  <a:cxn ang="0">
                    <a:pos x="T8" y="T9"/>
                  </a:cxn>
                  <a:cxn ang="0">
                    <a:pos x="T10" y="T11"/>
                  </a:cxn>
                </a:cxnLst>
                <a:rect l="0" t="0" r="r" b="b"/>
                <a:pathLst>
                  <a:path w="613" h="69">
                    <a:moveTo>
                      <a:pt x="0" y="0"/>
                    </a:moveTo>
                    <a:lnTo>
                      <a:pt x="5" y="14"/>
                    </a:lnTo>
                    <a:lnTo>
                      <a:pt x="15" y="69"/>
                    </a:lnTo>
                    <a:lnTo>
                      <a:pt x="599" y="69"/>
                    </a:lnTo>
                    <a:lnTo>
                      <a:pt x="613" y="0"/>
                    </a:lnTo>
                    <a:lnTo>
                      <a:pt x="0" y="0"/>
                    </a:lnTo>
                    <a:close/>
                  </a:path>
                </a:pathLst>
              </a:custGeom>
              <a:solidFill>
                <a:srgbClr val="FF85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Freeform 196"/>
              <p:cNvSpPr>
                <a:spLocks noEditPoints="1"/>
              </p:cNvSpPr>
              <p:nvPr/>
            </p:nvSpPr>
            <p:spPr bwMode="auto">
              <a:xfrm>
                <a:off x="3756025" y="-110922"/>
                <a:ext cx="1377950" cy="1133475"/>
              </a:xfrm>
              <a:custGeom>
                <a:avLst/>
                <a:gdLst>
                  <a:gd name="T0" fmla="*/ 337 w 367"/>
                  <a:gd name="T1" fmla="*/ 222 h 302"/>
                  <a:gd name="T2" fmla="*/ 327 w 367"/>
                  <a:gd name="T3" fmla="*/ 151 h 302"/>
                  <a:gd name="T4" fmla="*/ 337 w 367"/>
                  <a:gd name="T5" fmla="*/ 80 h 302"/>
                  <a:gd name="T6" fmla="*/ 193 w 367"/>
                  <a:gd name="T7" fmla="*/ 9 h 302"/>
                  <a:gd name="T8" fmla="*/ 87 w 367"/>
                  <a:gd name="T9" fmla="*/ 9 h 302"/>
                  <a:gd name="T10" fmla="*/ 29 w 367"/>
                  <a:gd name="T11" fmla="*/ 80 h 302"/>
                  <a:gd name="T12" fmla="*/ 39 w 367"/>
                  <a:gd name="T13" fmla="*/ 151 h 302"/>
                  <a:gd name="T14" fmla="*/ 29 w 367"/>
                  <a:gd name="T15" fmla="*/ 222 h 302"/>
                  <a:gd name="T16" fmla="*/ 0 w 367"/>
                  <a:gd name="T17" fmla="*/ 246 h 302"/>
                  <a:gd name="T18" fmla="*/ 38 w 367"/>
                  <a:gd name="T19" fmla="*/ 295 h 302"/>
                  <a:gd name="T20" fmla="*/ 328 w 367"/>
                  <a:gd name="T21" fmla="*/ 295 h 302"/>
                  <a:gd name="T22" fmla="*/ 367 w 367"/>
                  <a:gd name="T23" fmla="*/ 246 h 302"/>
                  <a:gd name="T24" fmla="*/ 105 w 367"/>
                  <a:gd name="T25" fmla="*/ 18 h 302"/>
                  <a:gd name="T26" fmla="*/ 167 w 367"/>
                  <a:gd name="T27" fmla="*/ 48 h 302"/>
                  <a:gd name="T28" fmla="*/ 60 w 367"/>
                  <a:gd name="T29" fmla="*/ 160 h 302"/>
                  <a:gd name="T30" fmla="*/ 156 w 367"/>
                  <a:gd name="T31" fmla="*/ 168 h 302"/>
                  <a:gd name="T32" fmla="*/ 223 w 367"/>
                  <a:gd name="T33" fmla="*/ 174 h 302"/>
                  <a:gd name="T34" fmla="*/ 61 w 367"/>
                  <a:gd name="T35" fmla="*/ 190 h 302"/>
                  <a:gd name="T36" fmla="*/ 49 w 367"/>
                  <a:gd name="T37" fmla="*/ 167 h 302"/>
                  <a:gd name="T38" fmla="*/ 305 w 367"/>
                  <a:gd name="T39" fmla="*/ 284 h 302"/>
                  <a:gd name="T40" fmla="*/ 50 w 367"/>
                  <a:gd name="T41" fmla="*/ 261 h 302"/>
                  <a:gd name="T42" fmla="*/ 318 w 367"/>
                  <a:gd name="T43" fmla="*/ 255 h 302"/>
                  <a:gd name="T44" fmla="*/ 305 w 367"/>
                  <a:gd name="T45" fmla="*/ 237 h 302"/>
                  <a:gd name="T46" fmla="*/ 46 w 367"/>
                  <a:gd name="T47" fmla="*/ 222 h 302"/>
                  <a:gd name="T48" fmla="*/ 223 w 367"/>
                  <a:gd name="T49" fmla="*/ 207 h 302"/>
                  <a:gd name="T50" fmla="*/ 246 w 367"/>
                  <a:gd name="T51" fmla="*/ 229 h 302"/>
                  <a:gd name="T52" fmla="*/ 269 w 367"/>
                  <a:gd name="T53" fmla="*/ 207 h 302"/>
                  <a:gd name="T54" fmla="*/ 320 w 367"/>
                  <a:gd name="T55" fmla="*/ 222 h 302"/>
                  <a:gd name="T56" fmla="*/ 305 w 367"/>
                  <a:gd name="T57" fmla="*/ 190 h 302"/>
                  <a:gd name="T58" fmla="*/ 269 w 367"/>
                  <a:gd name="T59" fmla="*/ 177 h 302"/>
                  <a:gd name="T60" fmla="*/ 301 w 367"/>
                  <a:gd name="T61" fmla="*/ 161 h 302"/>
                  <a:gd name="T62" fmla="*/ 310 w 367"/>
                  <a:gd name="T63" fmla="*/ 189 h 302"/>
                  <a:gd name="T64" fmla="*/ 206 w 367"/>
                  <a:gd name="T65" fmla="*/ 104 h 302"/>
                  <a:gd name="T66" fmla="*/ 305 w 367"/>
                  <a:gd name="T67" fmla="*/ 113 h 302"/>
                  <a:gd name="T68" fmla="*/ 305 w 367"/>
                  <a:gd name="T69" fmla="*/ 142 h 302"/>
                  <a:gd name="T70" fmla="*/ 273 w 367"/>
                  <a:gd name="T71" fmla="*/ 152 h 302"/>
                  <a:gd name="T72" fmla="*/ 251 w 367"/>
                  <a:gd name="T73" fmla="*/ 167 h 302"/>
                  <a:gd name="T74" fmla="*/ 244 w 367"/>
                  <a:gd name="T75" fmla="*/ 211 h 302"/>
                  <a:gd name="T76" fmla="*/ 241 w 367"/>
                  <a:gd name="T77" fmla="*/ 198 h 302"/>
                  <a:gd name="T78" fmla="*/ 234 w 367"/>
                  <a:gd name="T79" fmla="*/ 159 h 302"/>
                  <a:gd name="T80" fmla="*/ 182 w 367"/>
                  <a:gd name="T81" fmla="*/ 142 h 302"/>
                  <a:gd name="T82" fmla="*/ 120 w 367"/>
                  <a:gd name="T83" fmla="*/ 160 h 302"/>
                  <a:gd name="T84" fmla="*/ 61 w 367"/>
                  <a:gd name="T85" fmla="*/ 142 h 302"/>
                  <a:gd name="T86" fmla="*/ 61 w 367"/>
                  <a:gd name="T87" fmla="*/ 113 h 302"/>
                  <a:gd name="T88" fmla="*/ 61 w 367"/>
                  <a:gd name="T89" fmla="*/ 95 h 302"/>
                  <a:gd name="T90" fmla="*/ 49 w 367"/>
                  <a:gd name="T91" fmla="*/ 72 h 302"/>
                  <a:gd name="T92" fmla="*/ 320 w 367"/>
                  <a:gd name="T93" fmla="*/ 80 h 302"/>
                  <a:gd name="T94" fmla="*/ 304 w 367"/>
                  <a:gd name="T95" fmla="*/ 9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7" h="302">
                    <a:moveTo>
                      <a:pt x="358" y="237"/>
                    </a:moveTo>
                    <a:cubicBezTo>
                      <a:pt x="334" y="237"/>
                      <a:pt x="334" y="237"/>
                      <a:pt x="334" y="237"/>
                    </a:cubicBezTo>
                    <a:cubicBezTo>
                      <a:pt x="336" y="233"/>
                      <a:pt x="337" y="228"/>
                      <a:pt x="337" y="222"/>
                    </a:cubicBezTo>
                    <a:cubicBezTo>
                      <a:pt x="337" y="213"/>
                      <a:pt x="333" y="204"/>
                      <a:pt x="327" y="198"/>
                    </a:cubicBezTo>
                    <a:cubicBezTo>
                      <a:pt x="333" y="193"/>
                      <a:pt x="337" y="184"/>
                      <a:pt x="337" y="175"/>
                    </a:cubicBezTo>
                    <a:cubicBezTo>
                      <a:pt x="337" y="165"/>
                      <a:pt x="333" y="157"/>
                      <a:pt x="327" y="151"/>
                    </a:cubicBezTo>
                    <a:cubicBezTo>
                      <a:pt x="333" y="145"/>
                      <a:pt x="337" y="137"/>
                      <a:pt x="337" y="127"/>
                    </a:cubicBezTo>
                    <a:cubicBezTo>
                      <a:pt x="337" y="118"/>
                      <a:pt x="333" y="110"/>
                      <a:pt x="327" y="104"/>
                    </a:cubicBezTo>
                    <a:cubicBezTo>
                      <a:pt x="333" y="98"/>
                      <a:pt x="337" y="89"/>
                      <a:pt x="337" y="80"/>
                    </a:cubicBezTo>
                    <a:cubicBezTo>
                      <a:pt x="337" y="62"/>
                      <a:pt x="323" y="48"/>
                      <a:pt x="305" y="48"/>
                    </a:cubicBezTo>
                    <a:cubicBezTo>
                      <a:pt x="193" y="48"/>
                      <a:pt x="193" y="48"/>
                      <a:pt x="193" y="48"/>
                    </a:cubicBezTo>
                    <a:cubicBezTo>
                      <a:pt x="193" y="9"/>
                      <a:pt x="193" y="9"/>
                      <a:pt x="193" y="9"/>
                    </a:cubicBezTo>
                    <a:cubicBezTo>
                      <a:pt x="193" y="4"/>
                      <a:pt x="189" y="0"/>
                      <a:pt x="184" y="0"/>
                    </a:cubicBezTo>
                    <a:cubicBezTo>
                      <a:pt x="96" y="0"/>
                      <a:pt x="96" y="0"/>
                      <a:pt x="96" y="0"/>
                    </a:cubicBezTo>
                    <a:cubicBezTo>
                      <a:pt x="91" y="0"/>
                      <a:pt x="87" y="4"/>
                      <a:pt x="87" y="9"/>
                    </a:cubicBezTo>
                    <a:cubicBezTo>
                      <a:pt x="87" y="48"/>
                      <a:pt x="87" y="48"/>
                      <a:pt x="87" y="48"/>
                    </a:cubicBezTo>
                    <a:cubicBezTo>
                      <a:pt x="61" y="48"/>
                      <a:pt x="61" y="48"/>
                      <a:pt x="61" y="48"/>
                    </a:cubicBezTo>
                    <a:cubicBezTo>
                      <a:pt x="43" y="48"/>
                      <a:pt x="29" y="62"/>
                      <a:pt x="29" y="80"/>
                    </a:cubicBezTo>
                    <a:cubicBezTo>
                      <a:pt x="29" y="89"/>
                      <a:pt x="33" y="98"/>
                      <a:pt x="39" y="104"/>
                    </a:cubicBezTo>
                    <a:cubicBezTo>
                      <a:pt x="33" y="110"/>
                      <a:pt x="29" y="118"/>
                      <a:pt x="29" y="127"/>
                    </a:cubicBezTo>
                    <a:cubicBezTo>
                      <a:pt x="29" y="137"/>
                      <a:pt x="33" y="145"/>
                      <a:pt x="39" y="151"/>
                    </a:cubicBezTo>
                    <a:cubicBezTo>
                      <a:pt x="33" y="157"/>
                      <a:pt x="29" y="165"/>
                      <a:pt x="29" y="175"/>
                    </a:cubicBezTo>
                    <a:cubicBezTo>
                      <a:pt x="29" y="184"/>
                      <a:pt x="33" y="193"/>
                      <a:pt x="39" y="198"/>
                    </a:cubicBezTo>
                    <a:cubicBezTo>
                      <a:pt x="33" y="204"/>
                      <a:pt x="29" y="213"/>
                      <a:pt x="29" y="222"/>
                    </a:cubicBezTo>
                    <a:cubicBezTo>
                      <a:pt x="29" y="228"/>
                      <a:pt x="30" y="233"/>
                      <a:pt x="32" y="237"/>
                    </a:cubicBezTo>
                    <a:cubicBezTo>
                      <a:pt x="8" y="237"/>
                      <a:pt x="8" y="237"/>
                      <a:pt x="8" y="237"/>
                    </a:cubicBezTo>
                    <a:cubicBezTo>
                      <a:pt x="4" y="237"/>
                      <a:pt x="0" y="241"/>
                      <a:pt x="0" y="246"/>
                    </a:cubicBezTo>
                    <a:cubicBezTo>
                      <a:pt x="0" y="251"/>
                      <a:pt x="4" y="255"/>
                      <a:pt x="8" y="255"/>
                    </a:cubicBezTo>
                    <a:cubicBezTo>
                      <a:pt x="30" y="255"/>
                      <a:pt x="30" y="255"/>
                      <a:pt x="30" y="255"/>
                    </a:cubicBezTo>
                    <a:cubicBezTo>
                      <a:pt x="38" y="295"/>
                      <a:pt x="38" y="295"/>
                      <a:pt x="38" y="295"/>
                    </a:cubicBezTo>
                    <a:cubicBezTo>
                      <a:pt x="39" y="299"/>
                      <a:pt x="43" y="302"/>
                      <a:pt x="47" y="302"/>
                    </a:cubicBezTo>
                    <a:cubicBezTo>
                      <a:pt x="319" y="302"/>
                      <a:pt x="319" y="302"/>
                      <a:pt x="319" y="302"/>
                    </a:cubicBezTo>
                    <a:cubicBezTo>
                      <a:pt x="323" y="302"/>
                      <a:pt x="327" y="299"/>
                      <a:pt x="328" y="295"/>
                    </a:cubicBezTo>
                    <a:cubicBezTo>
                      <a:pt x="336" y="255"/>
                      <a:pt x="336" y="255"/>
                      <a:pt x="336" y="255"/>
                    </a:cubicBezTo>
                    <a:cubicBezTo>
                      <a:pt x="358" y="255"/>
                      <a:pt x="358" y="255"/>
                      <a:pt x="358" y="255"/>
                    </a:cubicBezTo>
                    <a:cubicBezTo>
                      <a:pt x="363" y="255"/>
                      <a:pt x="367" y="251"/>
                      <a:pt x="367" y="246"/>
                    </a:cubicBezTo>
                    <a:cubicBezTo>
                      <a:pt x="367" y="241"/>
                      <a:pt x="363" y="237"/>
                      <a:pt x="358" y="237"/>
                    </a:cubicBezTo>
                    <a:moveTo>
                      <a:pt x="105" y="24"/>
                    </a:moveTo>
                    <a:cubicBezTo>
                      <a:pt x="105" y="18"/>
                      <a:pt x="105" y="18"/>
                      <a:pt x="105" y="18"/>
                    </a:cubicBezTo>
                    <a:cubicBezTo>
                      <a:pt x="175" y="18"/>
                      <a:pt x="175" y="18"/>
                      <a:pt x="175" y="18"/>
                    </a:cubicBezTo>
                    <a:cubicBezTo>
                      <a:pt x="175" y="48"/>
                      <a:pt x="175" y="48"/>
                      <a:pt x="175" y="48"/>
                    </a:cubicBezTo>
                    <a:cubicBezTo>
                      <a:pt x="167" y="48"/>
                      <a:pt x="167" y="48"/>
                      <a:pt x="167" y="48"/>
                    </a:cubicBezTo>
                    <a:cubicBezTo>
                      <a:pt x="105" y="48"/>
                      <a:pt x="105" y="48"/>
                      <a:pt x="105" y="48"/>
                    </a:cubicBezTo>
                    <a:lnTo>
                      <a:pt x="105" y="24"/>
                    </a:lnTo>
                    <a:close/>
                    <a:moveTo>
                      <a:pt x="60" y="160"/>
                    </a:moveTo>
                    <a:cubicBezTo>
                      <a:pt x="71" y="160"/>
                      <a:pt x="77" y="164"/>
                      <a:pt x="84" y="168"/>
                    </a:cubicBezTo>
                    <a:cubicBezTo>
                      <a:pt x="92" y="172"/>
                      <a:pt x="102" y="178"/>
                      <a:pt x="120" y="178"/>
                    </a:cubicBezTo>
                    <a:cubicBezTo>
                      <a:pt x="138" y="178"/>
                      <a:pt x="147" y="172"/>
                      <a:pt x="156" y="168"/>
                    </a:cubicBezTo>
                    <a:cubicBezTo>
                      <a:pt x="163" y="163"/>
                      <a:pt x="170" y="160"/>
                      <a:pt x="183" y="160"/>
                    </a:cubicBezTo>
                    <a:cubicBezTo>
                      <a:pt x="197" y="160"/>
                      <a:pt x="203" y="163"/>
                      <a:pt x="210" y="168"/>
                    </a:cubicBezTo>
                    <a:cubicBezTo>
                      <a:pt x="214" y="170"/>
                      <a:pt x="218" y="172"/>
                      <a:pt x="223" y="174"/>
                    </a:cubicBezTo>
                    <a:cubicBezTo>
                      <a:pt x="223" y="190"/>
                      <a:pt x="223" y="190"/>
                      <a:pt x="223" y="190"/>
                    </a:cubicBezTo>
                    <a:cubicBezTo>
                      <a:pt x="215" y="190"/>
                      <a:pt x="215" y="190"/>
                      <a:pt x="215" y="190"/>
                    </a:cubicBezTo>
                    <a:cubicBezTo>
                      <a:pt x="61" y="190"/>
                      <a:pt x="61" y="190"/>
                      <a:pt x="61" y="190"/>
                    </a:cubicBezTo>
                    <a:cubicBezTo>
                      <a:pt x="53" y="190"/>
                      <a:pt x="46" y="183"/>
                      <a:pt x="46" y="175"/>
                    </a:cubicBezTo>
                    <a:cubicBezTo>
                      <a:pt x="46" y="172"/>
                      <a:pt x="47" y="169"/>
                      <a:pt x="49" y="167"/>
                    </a:cubicBezTo>
                    <a:cubicBezTo>
                      <a:pt x="49" y="167"/>
                      <a:pt x="49" y="167"/>
                      <a:pt x="49" y="167"/>
                    </a:cubicBezTo>
                    <a:cubicBezTo>
                      <a:pt x="51" y="163"/>
                      <a:pt x="55" y="160"/>
                      <a:pt x="60" y="160"/>
                    </a:cubicBezTo>
                    <a:moveTo>
                      <a:pt x="312" y="284"/>
                    </a:moveTo>
                    <a:cubicBezTo>
                      <a:pt x="305" y="284"/>
                      <a:pt x="305" y="284"/>
                      <a:pt x="305" y="284"/>
                    </a:cubicBezTo>
                    <a:cubicBezTo>
                      <a:pt x="301" y="284"/>
                      <a:pt x="301" y="284"/>
                      <a:pt x="301" y="284"/>
                    </a:cubicBezTo>
                    <a:cubicBezTo>
                      <a:pt x="54" y="284"/>
                      <a:pt x="54" y="284"/>
                      <a:pt x="54" y="284"/>
                    </a:cubicBezTo>
                    <a:cubicBezTo>
                      <a:pt x="50" y="261"/>
                      <a:pt x="50" y="261"/>
                      <a:pt x="50" y="261"/>
                    </a:cubicBezTo>
                    <a:cubicBezTo>
                      <a:pt x="48" y="255"/>
                      <a:pt x="48" y="255"/>
                      <a:pt x="48" y="255"/>
                    </a:cubicBezTo>
                    <a:cubicBezTo>
                      <a:pt x="307" y="255"/>
                      <a:pt x="307" y="255"/>
                      <a:pt x="307" y="255"/>
                    </a:cubicBezTo>
                    <a:cubicBezTo>
                      <a:pt x="318" y="255"/>
                      <a:pt x="318" y="255"/>
                      <a:pt x="318" y="255"/>
                    </a:cubicBezTo>
                    <a:lnTo>
                      <a:pt x="312" y="284"/>
                    </a:lnTo>
                    <a:close/>
                    <a:moveTo>
                      <a:pt x="310" y="236"/>
                    </a:moveTo>
                    <a:cubicBezTo>
                      <a:pt x="308" y="237"/>
                      <a:pt x="306" y="237"/>
                      <a:pt x="305" y="237"/>
                    </a:cubicBezTo>
                    <a:cubicBezTo>
                      <a:pt x="300" y="237"/>
                      <a:pt x="300" y="237"/>
                      <a:pt x="300" y="237"/>
                    </a:cubicBezTo>
                    <a:cubicBezTo>
                      <a:pt x="61" y="237"/>
                      <a:pt x="61" y="237"/>
                      <a:pt x="61" y="237"/>
                    </a:cubicBezTo>
                    <a:cubicBezTo>
                      <a:pt x="53" y="237"/>
                      <a:pt x="46" y="230"/>
                      <a:pt x="46" y="222"/>
                    </a:cubicBezTo>
                    <a:cubicBezTo>
                      <a:pt x="46" y="219"/>
                      <a:pt x="47" y="217"/>
                      <a:pt x="49" y="214"/>
                    </a:cubicBezTo>
                    <a:cubicBezTo>
                      <a:pt x="51" y="210"/>
                      <a:pt x="56" y="207"/>
                      <a:pt x="61" y="207"/>
                    </a:cubicBezTo>
                    <a:cubicBezTo>
                      <a:pt x="223" y="207"/>
                      <a:pt x="223" y="207"/>
                      <a:pt x="223" y="207"/>
                    </a:cubicBezTo>
                    <a:cubicBezTo>
                      <a:pt x="224" y="218"/>
                      <a:pt x="232" y="228"/>
                      <a:pt x="243" y="229"/>
                    </a:cubicBezTo>
                    <a:cubicBezTo>
                      <a:pt x="244" y="229"/>
                      <a:pt x="245" y="229"/>
                      <a:pt x="245" y="229"/>
                    </a:cubicBezTo>
                    <a:cubicBezTo>
                      <a:pt x="246" y="229"/>
                      <a:pt x="246" y="229"/>
                      <a:pt x="246" y="229"/>
                    </a:cubicBezTo>
                    <a:cubicBezTo>
                      <a:pt x="250" y="229"/>
                      <a:pt x="253" y="229"/>
                      <a:pt x="256" y="227"/>
                    </a:cubicBezTo>
                    <a:cubicBezTo>
                      <a:pt x="262" y="224"/>
                      <a:pt x="266" y="219"/>
                      <a:pt x="268" y="213"/>
                    </a:cubicBezTo>
                    <a:cubicBezTo>
                      <a:pt x="269" y="211"/>
                      <a:pt x="269" y="209"/>
                      <a:pt x="269" y="207"/>
                    </a:cubicBezTo>
                    <a:cubicBezTo>
                      <a:pt x="304" y="207"/>
                      <a:pt x="304" y="207"/>
                      <a:pt x="304" y="207"/>
                    </a:cubicBezTo>
                    <a:cubicBezTo>
                      <a:pt x="305" y="207"/>
                      <a:pt x="305" y="207"/>
                      <a:pt x="305" y="207"/>
                    </a:cubicBezTo>
                    <a:cubicBezTo>
                      <a:pt x="313" y="207"/>
                      <a:pt x="320" y="214"/>
                      <a:pt x="320" y="222"/>
                    </a:cubicBezTo>
                    <a:cubicBezTo>
                      <a:pt x="320" y="229"/>
                      <a:pt x="315" y="234"/>
                      <a:pt x="310" y="236"/>
                    </a:cubicBezTo>
                    <a:moveTo>
                      <a:pt x="310" y="189"/>
                    </a:moveTo>
                    <a:cubicBezTo>
                      <a:pt x="308" y="189"/>
                      <a:pt x="306" y="190"/>
                      <a:pt x="305" y="190"/>
                    </a:cubicBezTo>
                    <a:cubicBezTo>
                      <a:pt x="301" y="190"/>
                      <a:pt x="301" y="190"/>
                      <a:pt x="301" y="190"/>
                    </a:cubicBezTo>
                    <a:cubicBezTo>
                      <a:pt x="269" y="190"/>
                      <a:pt x="269" y="190"/>
                      <a:pt x="269" y="190"/>
                    </a:cubicBezTo>
                    <a:cubicBezTo>
                      <a:pt x="269" y="177"/>
                      <a:pt x="269" y="177"/>
                      <a:pt x="269" y="177"/>
                    </a:cubicBezTo>
                    <a:cubicBezTo>
                      <a:pt x="269" y="174"/>
                      <a:pt x="269" y="174"/>
                      <a:pt x="269" y="174"/>
                    </a:cubicBezTo>
                    <a:cubicBezTo>
                      <a:pt x="274" y="172"/>
                      <a:pt x="278" y="170"/>
                      <a:pt x="282" y="168"/>
                    </a:cubicBezTo>
                    <a:cubicBezTo>
                      <a:pt x="288" y="164"/>
                      <a:pt x="293" y="162"/>
                      <a:pt x="301" y="161"/>
                    </a:cubicBezTo>
                    <a:cubicBezTo>
                      <a:pt x="302" y="160"/>
                      <a:pt x="304" y="160"/>
                      <a:pt x="306" y="160"/>
                    </a:cubicBezTo>
                    <a:cubicBezTo>
                      <a:pt x="314" y="161"/>
                      <a:pt x="320" y="167"/>
                      <a:pt x="320" y="175"/>
                    </a:cubicBezTo>
                    <a:cubicBezTo>
                      <a:pt x="320" y="181"/>
                      <a:pt x="315" y="187"/>
                      <a:pt x="310" y="189"/>
                    </a:cubicBezTo>
                    <a:moveTo>
                      <a:pt x="215" y="95"/>
                    </a:moveTo>
                    <a:cubicBezTo>
                      <a:pt x="211" y="95"/>
                      <a:pt x="208" y="98"/>
                      <a:pt x="207" y="101"/>
                    </a:cubicBezTo>
                    <a:cubicBezTo>
                      <a:pt x="207" y="102"/>
                      <a:pt x="206" y="103"/>
                      <a:pt x="206" y="104"/>
                    </a:cubicBezTo>
                    <a:cubicBezTo>
                      <a:pt x="206" y="109"/>
                      <a:pt x="210" y="113"/>
                      <a:pt x="215" y="113"/>
                    </a:cubicBezTo>
                    <a:cubicBezTo>
                      <a:pt x="296" y="113"/>
                      <a:pt x="296" y="113"/>
                      <a:pt x="296" y="113"/>
                    </a:cubicBezTo>
                    <a:cubicBezTo>
                      <a:pt x="305" y="113"/>
                      <a:pt x="305" y="113"/>
                      <a:pt x="305" y="113"/>
                    </a:cubicBezTo>
                    <a:cubicBezTo>
                      <a:pt x="313" y="113"/>
                      <a:pt x="320" y="119"/>
                      <a:pt x="320" y="127"/>
                    </a:cubicBezTo>
                    <a:cubicBezTo>
                      <a:pt x="320" y="134"/>
                      <a:pt x="315" y="140"/>
                      <a:pt x="310" y="142"/>
                    </a:cubicBezTo>
                    <a:cubicBezTo>
                      <a:pt x="308" y="142"/>
                      <a:pt x="306" y="142"/>
                      <a:pt x="305" y="142"/>
                    </a:cubicBezTo>
                    <a:cubicBezTo>
                      <a:pt x="304" y="142"/>
                      <a:pt x="304" y="142"/>
                      <a:pt x="304" y="142"/>
                    </a:cubicBezTo>
                    <a:cubicBezTo>
                      <a:pt x="304" y="142"/>
                      <a:pt x="303" y="142"/>
                      <a:pt x="303" y="143"/>
                    </a:cubicBezTo>
                    <a:cubicBezTo>
                      <a:pt x="289" y="144"/>
                      <a:pt x="281" y="148"/>
                      <a:pt x="273" y="152"/>
                    </a:cubicBezTo>
                    <a:cubicBezTo>
                      <a:pt x="269" y="155"/>
                      <a:pt x="264" y="157"/>
                      <a:pt x="258" y="159"/>
                    </a:cubicBezTo>
                    <a:cubicBezTo>
                      <a:pt x="255" y="159"/>
                      <a:pt x="253" y="162"/>
                      <a:pt x="252" y="164"/>
                    </a:cubicBezTo>
                    <a:cubicBezTo>
                      <a:pt x="252" y="165"/>
                      <a:pt x="251" y="166"/>
                      <a:pt x="251" y="167"/>
                    </a:cubicBezTo>
                    <a:cubicBezTo>
                      <a:pt x="251" y="206"/>
                      <a:pt x="251" y="206"/>
                      <a:pt x="251" y="206"/>
                    </a:cubicBezTo>
                    <a:cubicBezTo>
                      <a:pt x="251" y="209"/>
                      <a:pt x="249" y="212"/>
                      <a:pt x="246" y="212"/>
                    </a:cubicBezTo>
                    <a:cubicBezTo>
                      <a:pt x="245" y="212"/>
                      <a:pt x="244" y="211"/>
                      <a:pt x="244" y="211"/>
                    </a:cubicBezTo>
                    <a:cubicBezTo>
                      <a:pt x="242" y="210"/>
                      <a:pt x="241" y="208"/>
                      <a:pt x="241" y="206"/>
                    </a:cubicBezTo>
                    <a:cubicBezTo>
                      <a:pt x="241" y="198"/>
                      <a:pt x="241" y="198"/>
                      <a:pt x="241" y="198"/>
                    </a:cubicBezTo>
                    <a:cubicBezTo>
                      <a:pt x="241" y="198"/>
                      <a:pt x="241" y="198"/>
                      <a:pt x="241" y="198"/>
                    </a:cubicBezTo>
                    <a:cubicBezTo>
                      <a:pt x="241" y="198"/>
                      <a:pt x="241" y="198"/>
                      <a:pt x="241" y="198"/>
                    </a:cubicBezTo>
                    <a:cubicBezTo>
                      <a:pt x="241" y="167"/>
                      <a:pt x="241" y="167"/>
                      <a:pt x="241" y="167"/>
                    </a:cubicBezTo>
                    <a:cubicBezTo>
                      <a:pt x="241" y="163"/>
                      <a:pt x="238" y="160"/>
                      <a:pt x="234" y="159"/>
                    </a:cubicBezTo>
                    <a:cubicBezTo>
                      <a:pt x="228" y="157"/>
                      <a:pt x="224" y="155"/>
                      <a:pt x="219" y="152"/>
                    </a:cubicBezTo>
                    <a:cubicBezTo>
                      <a:pt x="211" y="148"/>
                      <a:pt x="201" y="142"/>
                      <a:pt x="183" y="142"/>
                    </a:cubicBezTo>
                    <a:cubicBezTo>
                      <a:pt x="183" y="142"/>
                      <a:pt x="182" y="142"/>
                      <a:pt x="182" y="142"/>
                    </a:cubicBezTo>
                    <a:cubicBezTo>
                      <a:pt x="180" y="142"/>
                      <a:pt x="178" y="142"/>
                      <a:pt x="177" y="143"/>
                    </a:cubicBezTo>
                    <a:cubicBezTo>
                      <a:pt x="163" y="144"/>
                      <a:pt x="155" y="148"/>
                      <a:pt x="147" y="152"/>
                    </a:cubicBezTo>
                    <a:cubicBezTo>
                      <a:pt x="140" y="156"/>
                      <a:pt x="133" y="160"/>
                      <a:pt x="120" y="160"/>
                    </a:cubicBezTo>
                    <a:cubicBezTo>
                      <a:pt x="107" y="160"/>
                      <a:pt x="100" y="156"/>
                      <a:pt x="93" y="152"/>
                    </a:cubicBezTo>
                    <a:cubicBezTo>
                      <a:pt x="85" y="148"/>
                      <a:pt x="77" y="144"/>
                      <a:pt x="63" y="143"/>
                    </a:cubicBezTo>
                    <a:cubicBezTo>
                      <a:pt x="63" y="142"/>
                      <a:pt x="62" y="142"/>
                      <a:pt x="61" y="142"/>
                    </a:cubicBezTo>
                    <a:cubicBezTo>
                      <a:pt x="53" y="142"/>
                      <a:pt x="46" y="136"/>
                      <a:pt x="46" y="127"/>
                    </a:cubicBezTo>
                    <a:cubicBezTo>
                      <a:pt x="46" y="125"/>
                      <a:pt x="47" y="122"/>
                      <a:pt x="49" y="120"/>
                    </a:cubicBezTo>
                    <a:cubicBezTo>
                      <a:pt x="51" y="115"/>
                      <a:pt x="56" y="113"/>
                      <a:pt x="61" y="113"/>
                    </a:cubicBezTo>
                    <a:cubicBezTo>
                      <a:pt x="62" y="113"/>
                      <a:pt x="62" y="113"/>
                      <a:pt x="62" y="113"/>
                    </a:cubicBezTo>
                    <a:cubicBezTo>
                      <a:pt x="66" y="112"/>
                      <a:pt x="70" y="108"/>
                      <a:pt x="70" y="104"/>
                    </a:cubicBezTo>
                    <a:cubicBezTo>
                      <a:pt x="70" y="99"/>
                      <a:pt x="66" y="95"/>
                      <a:pt x="61" y="95"/>
                    </a:cubicBezTo>
                    <a:cubicBezTo>
                      <a:pt x="53" y="95"/>
                      <a:pt x="46" y="88"/>
                      <a:pt x="46" y="80"/>
                    </a:cubicBezTo>
                    <a:cubicBezTo>
                      <a:pt x="46" y="77"/>
                      <a:pt x="47" y="74"/>
                      <a:pt x="49" y="72"/>
                    </a:cubicBezTo>
                    <a:cubicBezTo>
                      <a:pt x="49" y="72"/>
                      <a:pt x="49" y="72"/>
                      <a:pt x="49" y="72"/>
                    </a:cubicBezTo>
                    <a:cubicBezTo>
                      <a:pt x="51" y="68"/>
                      <a:pt x="56" y="65"/>
                      <a:pt x="61" y="65"/>
                    </a:cubicBezTo>
                    <a:cubicBezTo>
                      <a:pt x="305" y="65"/>
                      <a:pt x="305" y="65"/>
                      <a:pt x="305" y="65"/>
                    </a:cubicBezTo>
                    <a:cubicBezTo>
                      <a:pt x="313" y="65"/>
                      <a:pt x="320" y="72"/>
                      <a:pt x="320" y="80"/>
                    </a:cubicBezTo>
                    <a:cubicBezTo>
                      <a:pt x="320" y="87"/>
                      <a:pt x="315" y="92"/>
                      <a:pt x="310" y="94"/>
                    </a:cubicBezTo>
                    <a:cubicBezTo>
                      <a:pt x="308" y="95"/>
                      <a:pt x="306" y="95"/>
                      <a:pt x="305" y="95"/>
                    </a:cubicBezTo>
                    <a:cubicBezTo>
                      <a:pt x="304" y="95"/>
                      <a:pt x="304" y="95"/>
                      <a:pt x="304" y="95"/>
                    </a:cubicBezTo>
                    <a:lnTo>
                      <a:pt x="215" y="9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197"/>
              <p:cNvSpPr/>
              <p:nvPr/>
            </p:nvSpPr>
            <p:spPr bwMode="auto">
              <a:xfrm>
                <a:off x="4119563" y="246265"/>
                <a:ext cx="311150" cy="66675"/>
              </a:xfrm>
              <a:custGeom>
                <a:avLst/>
                <a:gdLst>
                  <a:gd name="T0" fmla="*/ 74 w 83"/>
                  <a:gd name="T1" fmla="*/ 0 h 18"/>
                  <a:gd name="T2" fmla="*/ 9 w 83"/>
                  <a:gd name="T3" fmla="*/ 0 h 18"/>
                  <a:gd name="T4" fmla="*/ 0 w 83"/>
                  <a:gd name="T5" fmla="*/ 9 h 18"/>
                  <a:gd name="T6" fmla="*/ 9 w 83"/>
                  <a:gd name="T7" fmla="*/ 18 h 18"/>
                  <a:gd name="T8" fmla="*/ 74 w 83"/>
                  <a:gd name="T9" fmla="*/ 18 h 18"/>
                  <a:gd name="T10" fmla="*/ 83 w 83"/>
                  <a:gd name="T11" fmla="*/ 9 h 18"/>
                  <a:gd name="T12" fmla="*/ 74 w 83"/>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4" y="0"/>
                    </a:moveTo>
                    <a:cubicBezTo>
                      <a:pt x="9" y="0"/>
                      <a:pt x="9" y="0"/>
                      <a:pt x="9" y="0"/>
                    </a:cubicBezTo>
                    <a:cubicBezTo>
                      <a:pt x="4" y="0"/>
                      <a:pt x="0" y="4"/>
                      <a:pt x="0" y="9"/>
                    </a:cubicBezTo>
                    <a:cubicBezTo>
                      <a:pt x="0" y="14"/>
                      <a:pt x="4" y="18"/>
                      <a:pt x="9" y="18"/>
                    </a:cubicBezTo>
                    <a:cubicBezTo>
                      <a:pt x="74" y="18"/>
                      <a:pt x="74" y="18"/>
                      <a:pt x="74" y="18"/>
                    </a:cubicBezTo>
                    <a:cubicBezTo>
                      <a:pt x="79" y="18"/>
                      <a:pt x="83" y="14"/>
                      <a:pt x="83" y="9"/>
                    </a:cubicBezTo>
                    <a:cubicBezTo>
                      <a:pt x="83" y="4"/>
                      <a:pt x="79" y="0"/>
                      <a:pt x="74"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63" name="组合 62"/>
          <p:cNvGrpSpPr/>
          <p:nvPr/>
        </p:nvGrpSpPr>
        <p:grpSpPr>
          <a:xfrm>
            <a:off x="7739063" y="4162425"/>
            <a:ext cx="1257300" cy="1257300"/>
            <a:chOff x="7739063" y="4162425"/>
            <a:chExt cx="1257300" cy="1257300"/>
          </a:xfrm>
        </p:grpSpPr>
        <p:sp>
          <p:nvSpPr>
            <p:cNvPr id="5" name="椭圆 4"/>
            <p:cNvSpPr/>
            <p:nvPr/>
          </p:nvSpPr>
          <p:spPr>
            <a:xfrm>
              <a:off x="7739063" y="4162425"/>
              <a:ext cx="1257300" cy="1257300"/>
            </a:xfrm>
            <a:prstGeom prst="ellipse">
              <a:avLst/>
            </a:prstGeom>
            <a:noFill/>
            <a:ln w="31750">
              <a:solidFill>
                <a:srgbClr val="FFA3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62" name="组合 61"/>
            <p:cNvGrpSpPr/>
            <p:nvPr/>
          </p:nvGrpSpPr>
          <p:grpSpPr>
            <a:xfrm>
              <a:off x="7943850" y="4375514"/>
              <a:ext cx="847726" cy="831122"/>
              <a:chOff x="1995488" y="-218872"/>
              <a:chExt cx="1377950" cy="1350963"/>
            </a:xfrm>
          </p:grpSpPr>
          <p:sp>
            <p:nvSpPr>
              <p:cNvPr id="53" name="Freeform 198"/>
              <p:cNvSpPr/>
              <p:nvPr/>
            </p:nvSpPr>
            <p:spPr bwMode="auto">
              <a:xfrm>
                <a:off x="2630488" y="31953"/>
                <a:ext cx="85725" cy="98425"/>
              </a:xfrm>
              <a:custGeom>
                <a:avLst/>
                <a:gdLst>
                  <a:gd name="T0" fmla="*/ 15 w 23"/>
                  <a:gd name="T1" fmla="*/ 26 h 26"/>
                  <a:gd name="T2" fmla="*/ 20 w 23"/>
                  <a:gd name="T3" fmla="*/ 25 h 26"/>
                  <a:gd name="T4" fmla="*/ 23 w 23"/>
                  <a:gd name="T5" fmla="*/ 15 h 26"/>
                  <a:gd name="T6" fmla="*/ 8 w 23"/>
                  <a:gd name="T7" fmla="*/ 0 h 26"/>
                  <a:gd name="T8" fmla="*/ 3 w 23"/>
                  <a:gd name="T9" fmla="*/ 1 h 26"/>
                  <a:gd name="T10" fmla="*/ 0 w 23"/>
                  <a:gd name="T11" fmla="*/ 10 h 26"/>
                  <a:gd name="T12" fmla="*/ 15 w 23"/>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3" h="26">
                    <a:moveTo>
                      <a:pt x="15" y="26"/>
                    </a:moveTo>
                    <a:cubicBezTo>
                      <a:pt x="17" y="26"/>
                      <a:pt x="18" y="25"/>
                      <a:pt x="20" y="25"/>
                    </a:cubicBezTo>
                    <a:cubicBezTo>
                      <a:pt x="22" y="22"/>
                      <a:pt x="23" y="19"/>
                      <a:pt x="23" y="15"/>
                    </a:cubicBezTo>
                    <a:cubicBezTo>
                      <a:pt x="23" y="7"/>
                      <a:pt x="17" y="0"/>
                      <a:pt x="8" y="0"/>
                    </a:cubicBezTo>
                    <a:cubicBezTo>
                      <a:pt x="6" y="0"/>
                      <a:pt x="5" y="0"/>
                      <a:pt x="3" y="1"/>
                    </a:cubicBezTo>
                    <a:cubicBezTo>
                      <a:pt x="1" y="3"/>
                      <a:pt x="0" y="7"/>
                      <a:pt x="0" y="10"/>
                    </a:cubicBezTo>
                    <a:cubicBezTo>
                      <a:pt x="0" y="19"/>
                      <a:pt x="6" y="26"/>
                      <a:pt x="15" y="26"/>
                    </a:cubicBezTo>
                  </a:path>
                </a:pathLst>
              </a:custGeom>
              <a:solidFill>
                <a:srgbClr val="F246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4" name="Freeform 199"/>
              <p:cNvSpPr/>
              <p:nvPr/>
            </p:nvSpPr>
            <p:spPr bwMode="auto">
              <a:xfrm>
                <a:off x="2386013" y="193878"/>
                <a:ext cx="566738" cy="509588"/>
              </a:xfrm>
              <a:custGeom>
                <a:avLst/>
                <a:gdLst>
                  <a:gd name="T0" fmla="*/ 44 w 151"/>
                  <a:gd name="T1" fmla="*/ 23 h 136"/>
                  <a:gd name="T2" fmla="*/ 52 w 151"/>
                  <a:gd name="T3" fmla="*/ 31 h 136"/>
                  <a:gd name="T4" fmla="*/ 52 w 151"/>
                  <a:gd name="T5" fmla="*/ 77 h 136"/>
                  <a:gd name="T6" fmla="*/ 52 w 151"/>
                  <a:gd name="T7" fmla="*/ 79 h 136"/>
                  <a:gd name="T8" fmla="*/ 57 w 151"/>
                  <a:gd name="T9" fmla="*/ 82 h 136"/>
                  <a:gd name="T10" fmla="*/ 62 w 151"/>
                  <a:gd name="T11" fmla="*/ 77 h 136"/>
                  <a:gd name="T12" fmla="*/ 62 w 151"/>
                  <a:gd name="T13" fmla="*/ 33 h 136"/>
                  <a:gd name="T14" fmla="*/ 65 w 151"/>
                  <a:gd name="T15" fmla="*/ 27 h 136"/>
                  <a:gd name="T16" fmla="*/ 71 w 151"/>
                  <a:gd name="T17" fmla="*/ 24 h 136"/>
                  <a:gd name="T18" fmla="*/ 80 w 151"/>
                  <a:gd name="T19" fmla="*/ 25 h 136"/>
                  <a:gd name="T20" fmla="*/ 104 w 151"/>
                  <a:gd name="T21" fmla="*/ 24 h 136"/>
                  <a:gd name="T22" fmla="*/ 105 w 151"/>
                  <a:gd name="T23" fmla="*/ 24 h 136"/>
                  <a:gd name="T24" fmla="*/ 105 w 151"/>
                  <a:gd name="T25" fmla="*/ 24 h 136"/>
                  <a:gd name="T26" fmla="*/ 106 w 151"/>
                  <a:gd name="T27" fmla="*/ 24 h 136"/>
                  <a:gd name="T28" fmla="*/ 112 w 151"/>
                  <a:gd name="T29" fmla="*/ 26 h 136"/>
                  <a:gd name="T30" fmla="*/ 115 w 151"/>
                  <a:gd name="T31" fmla="*/ 32 h 136"/>
                  <a:gd name="T32" fmla="*/ 115 w 151"/>
                  <a:gd name="T33" fmla="*/ 130 h 136"/>
                  <a:gd name="T34" fmla="*/ 115 w 151"/>
                  <a:gd name="T35" fmla="*/ 133 h 136"/>
                  <a:gd name="T36" fmla="*/ 120 w 151"/>
                  <a:gd name="T37" fmla="*/ 136 h 136"/>
                  <a:gd name="T38" fmla="*/ 126 w 151"/>
                  <a:gd name="T39" fmla="*/ 130 h 136"/>
                  <a:gd name="T40" fmla="*/ 126 w 151"/>
                  <a:gd name="T41" fmla="*/ 29 h 136"/>
                  <a:gd name="T42" fmla="*/ 133 w 151"/>
                  <a:gd name="T43" fmla="*/ 20 h 136"/>
                  <a:gd name="T44" fmla="*/ 151 w 151"/>
                  <a:gd name="T45" fmla="*/ 17 h 136"/>
                  <a:gd name="T46" fmla="*/ 151 w 151"/>
                  <a:gd name="T47" fmla="*/ 0 h 136"/>
                  <a:gd name="T48" fmla="*/ 2 w 151"/>
                  <a:gd name="T49" fmla="*/ 0 h 136"/>
                  <a:gd name="T50" fmla="*/ 0 w 151"/>
                  <a:gd name="T51" fmla="*/ 15 h 136"/>
                  <a:gd name="T52" fmla="*/ 1 w 151"/>
                  <a:gd name="T53" fmla="*/ 15 h 136"/>
                  <a:gd name="T54" fmla="*/ 44 w 151"/>
                  <a:gd name="T55"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1" h="136">
                    <a:moveTo>
                      <a:pt x="44" y="23"/>
                    </a:moveTo>
                    <a:cubicBezTo>
                      <a:pt x="48" y="23"/>
                      <a:pt x="52" y="27"/>
                      <a:pt x="52" y="31"/>
                    </a:cubicBezTo>
                    <a:cubicBezTo>
                      <a:pt x="52" y="77"/>
                      <a:pt x="52" y="77"/>
                      <a:pt x="52" y="77"/>
                    </a:cubicBezTo>
                    <a:cubicBezTo>
                      <a:pt x="52" y="77"/>
                      <a:pt x="52" y="78"/>
                      <a:pt x="52" y="79"/>
                    </a:cubicBezTo>
                    <a:cubicBezTo>
                      <a:pt x="53" y="81"/>
                      <a:pt x="55" y="82"/>
                      <a:pt x="57" y="82"/>
                    </a:cubicBezTo>
                    <a:cubicBezTo>
                      <a:pt x="60" y="82"/>
                      <a:pt x="62" y="80"/>
                      <a:pt x="62" y="77"/>
                    </a:cubicBezTo>
                    <a:cubicBezTo>
                      <a:pt x="62" y="33"/>
                      <a:pt x="62" y="33"/>
                      <a:pt x="62" y="33"/>
                    </a:cubicBezTo>
                    <a:cubicBezTo>
                      <a:pt x="62" y="31"/>
                      <a:pt x="63" y="29"/>
                      <a:pt x="65" y="27"/>
                    </a:cubicBezTo>
                    <a:cubicBezTo>
                      <a:pt x="67" y="25"/>
                      <a:pt x="69" y="24"/>
                      <a:pt x="71" y="24"/>
                    </a:cubicBezTo>
                    <a:cubicBezTo>
                      <a:pt x="75" y="24"/>
                      <a:pt x="77" y="25"/>
                      <a:pt x="80" y="25"/>
                    </a:cubicBezTo>
                    <a:cubicBezTo>
                      <a:pt x="88" y="25"/>
                      <a:pt x="96" y="24"/>
                      <a:pt x="104" y="24"/>
                    </a:cubicBezTo>
                    <a:cubicBezTo>
                      <a:pt x="105" y="24"/>
                      <a:pt x="105" y="24"/>
                      <a:pt x="105" y="24"/>
                    </a:cubicBezTo>
                    <a:cubicBezTo>
                      <a:pt x="105" y="24"/>
                      <a:pt x="105" y="24"/>
                      <a:pt x="105" y="24"/>
                    </a:cubicBezTo>
                    <a:cubicBezTo>
                      <a:pt x="106" y="24"/>
                      <a:pt x="106" y="24"/>
                      <a:pt x="106" y="24"/>
                    </a:cubicBezTo>
                    <a:cubicBezTo>
                      <a:pt x="108" y="23"/>
                      <a:pt x="110" y="24"/>
                      <a:pt x="112" y="26"/>
                    </a:cubicBezTo>
                    <a:cubicBezTo>
                      <a:pt x="114" y="28"/>
                      <a:pt x="115" y="30"/>
                      <a:pt x="115" y="32"/>
                    </a:cubicBezTo>
                    <a:cubicBezTo>
                      <a:pt x="115" y="130"/>
                      <a:pt x="115" y="130"/>
                      <a:pt x="115" y="130"/>
                    </a:cubicBezTo>
                    <a:cubicBezTo>
                      <a:pt x="115" y="131"/>
                      <a:pt x="115" y="132"/>
                      <a:pt x="115" y="133"/>
                    </a:cubicBezTo>
                    <a:cubicBezTo>
                      <a:pt x="116" y="134"/>
                      <a:pt x="118" y="136"/>
                      <a:pt x="120" y="136"/>
                    </a:cubicBezTo>
                    <a:cubicBezTo>
                      <a:pt x="123" y="136"/>
                      <a:pt x="126" y="133"/>
                      <a:pt x="126" y="130"/>
                    </a:cubicBezTo>
                    <a:cubicBezTo>
                      <a:pt x="126" y="29"/>
                      <a:pt x="126" y="29"/>
                      <a:pt x="126" y="29"/>
                    </a:cubicBezTo>
                    <a:cubicBezTo>
                      <a:pt x="126" y="25"/>
                      <a:pt x="129" y="21"/>
                      <a:pt x="133" y="20"/>
                    </a:cubicBezTo>
                    <a:cubicBezTo>
                      <a:pt x="139" y="19"/>
                      <a:pt x="145" y="18"/>
                      <a:pt x="151" y="17"/>
                    </a:cubicBezTo>
                    <a:cubicBezTo>
                      <a:pt x="151" y="0"/>
                      <a:pt x="151" y="0"/>
                      <a:pt x="151" y="0"/>
                    </a:cubicBezTo>
                    <a:cubicBezTo>
                      <a:pt x="2" y="0"/>
                      <a:pt x="2" y="0"/>
                      <a:pt x="2" y="0"/>
                    </a:cubicBezTo>
                    <a:cubicBezTo>
                      <a:pt x="0" y="15"/>
                      <a:pt x="0" y="15"/>
                      <a:pt x="0" y="15"/>
                    </a:cubicBezTo>
                    <a:cubicBezTo>
                      <a:pt x="1" y="15"/>
                      <a:pt x="1" y="15"/>
                      <a:pt x="1" y="15"/>
                    </a:cubicBezTo>
                    <a:cubicBezTo>
                      <a:pt x="14" y="18"/>
                      <a:pt x="28" y="21"/>
                      <a:pt x="44" y="23"/>
                    </a:cubicBezTo>
                  </a:path>
                </a:pathLst>
              </a:custGeom>
              <a:solidFill>
                <a:srgbClr val="EFA3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5" name="Freeform 200"/>
              <p:cNvSpPr>
                <a:spLocks noEditPoints="1"/>
              </p:cNvSpPr>
              <p:nvPr/>
            </p:nvSpPr>
            <p:spPr bwMode="auto">
              <a:xfrm>
                <a:off x="2333625" y="317703"/>
                <a:ext cx="657225" cy="569913"/>
              </a:xfrm>
              <a:custGeom>
                <a:avLst/>
                <a:gdLst>
                  <a:gd name="T0" fmla="*/ 166 w 175"/>
                  <a:gd name="T1" fmla="*/ 2 h 152"/>
                  <a:gd name="T2" fmla="*/ 157 w 175"/>
                  <a:gd name="T3" fmla="*/ 4 h 152"/>
                  <a:gd name="T4" fmla="*/ 157 w 175"/>
                  <a:gd name="T5" fmla="*/ 10 h 152"/>
                  <a:gd name="T6" fmla="*/ 157 w 175"/>
                  <a:gd name="T7" fmla="*/ 97 h 152"/>
                  <a:gd name="T8" fmla="*/ 144 w 175"/>
                  <a:gd name="T9" fmla="*/ 118 h 152"/>
                  <a:gd name="T10" fmla="*/ 140 w 175"/>
                  <a:gd name="T11" fmla="*/ 119 h 152"/>
                  <a:gd name="T12" fmla="*/ 134 w 175"/>
                  <a:gd name="T13" fmla="*/ 120 h 152"/>
                  <a:gd name="T14" fmla="*/ 111 w 175"/>
                  <a:gd name="T15" fmla="*/ 97 h 152"/>
                  <a:gd name="T16" fmla="*/ 111 w 175"/>
                  <a:gd name="T17" fmla="*/ 9 h 152"/>
                  <a:gd name="T18" fmla="*/ 94 w 175"/>
                  <a:gd name="T19" fmla="*/ 9 h 152"/>
                  <a:gd name="T20" fmla="*/ 94 w 175"/>
                  <a:gd name="T21" fmla="*/ 17 h 152"/>
                  <a:gd name="T22" fmla="*/ 94 w 175"/>
                  <a:gd name="T23" fmla="*/ 44 h 152"/>
                  <a:gd name="T24" fmla="*/ 94 w 175"/>
                  <a:gd name="T25" fmla="*/ 45 h 152"/>
                  <a:gd name="T26" fmla="*/ 81 w 175"/>
                  <a:gd name="T27" fmla="*/ 64 h 152"/>
                  <a:gd name="T28" fmla="*/ 71 w 175"/>
                  <a:gd name="T29" fmla="*/ 67 h 152"/>
                  <a:gd name="T30" fmla="*/ 48 w 175"/>
                  <a:gd name="T31" fmla="*/ 44 h 152"/>
                  <a:gd name="T32" fmla="*/ 48 w 175"/>
                  <a:gd name="T33" fmla="*/ 6 h 152"/>
                  <a:gd name="T34" fmla="*/ 13 w 175"/>
                  <a:gd name="T35" fmla="*/ 0 h 152"/>
                  <a:gd name="T36" fmla="*/ 12 w 175"/>
                  <a:gd name="T37" fmla="*/ 10 h 152"/>
                  <a:gd name="T38" fmla="*/ 0 w 175"/>
                  <a:gd name="T39" fmla="*/ 152 h 152"/>
                  <a:gd name="T40" fmla="*/ 175 w 175"/>
                  <a:gd name="T41" fmla="*/ 152 h 152"/>
                  <a:gd name="T42" fmla="*/ 166 w 175"/>
                  <a:gd name="T43" fmla="*/ 2 h 152"/>
                  <a:gd name="T44" fmla="*/ 31 w 175"/>
                  <a:gd name="T45" fmla="*/ 113 h 152"/>
                  <a:gd name="T46" fmla="*/ 21 w 175"/>
                  <a:gd name="T47" fmla="*/ 104 h 152"/>
                  <a:gd name="T48" fmla="*/ 31 w 175"/>
                  <a:gd name="T49" fmla="*/ 95 h 152"/>
                  <a:gd name="T50" fmla="*/ 40 w 175"/>
                  <a:gd name="T51" fmla="*/ 104 h 152"/>
                  <a:gd name="T52" fmla="*/ 31 w 175"/>
                  <a:gd name="T53" fmla="*/ 113 h 152"/>
                  <a:gd name="T54" fmla="*/ 59 w 175"/>
                  <a:gd name="T55" fmla="*/ 135 h 152"/>
                  <a:gd name="T56" fmla="*/ 50 w 175"/>
                  <a:gd name="T57" fmla="*/ 126 h 152"/>
                  <a:gd name="T58" fmla="*/ 59 w 175"/>
                  <a:gd name="T59" fmla="*/ 116 h 152"/>
                  <a:gd name="T60" fmla="*/ 68 w 175"/>
                  <a:gd name="T61" fmla="*/ 126 h 152"/>
                  <a:gd name="T62" fmla="*/ 59 w 175"/>
                  <a:gd name="T63" fmla="*/ 13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152">
                    <a:moveTo>
                      <a:pt x="166" y="2"/>
                    </a:moveTo>
                    <a:cubicBezTo>
                      <a:pt x="163" y="2"/>
                      <a:pt x="160" y="3"/>
                      <a:pt x="157" y="4"/>
                    </a:cubicBezTo>
                    <a:cubicBezTo>
                      <a:pt x="157" y="10"/>
                      <a:pt x="157" y="10"/>
                      <a:pt x="157" y="10"/>
                    </a:cubicBezTo>
                    <a:cubicBezTo>
                      <a:pt x="157" y="97"/>
                      <a:pt x="157" y="97"/>
                      <a:pt x="157" y="97"/>
                    </a:cubicBezTo>
                    <a:cubicBezTo>
                      <a:pt x="157" y="107"/>
                      <a:pt x="152" y="114"/>
                      <a:pt x="144" y="118"/>
                    </a:cubicBezTo>
                    <a:cubicBezTo>
                      <a:pt x="143" y="120"/>
                      <a:pt x="142" y="120"/>
                      <a:pt x="140" y="119"/>
                    </a:cubicBezTo>
                    <a:cubicBezTo>
                      <a:pt x="138" y="120"/>
                      <a:pt x="136" y="120"/>
                      <a:pt x="134" y="120"/>
                    </a:cubicBezTo>
                    <a:cubicBezTo>
                      <a:pt x="122" y="120"/>
                      <a:pt x="111" y="110"/>
                      <a:pt x="111" y="97"/>
                    </a:cubicBezTo>
                    <a:cubicBezTo>
                      <a:pt x="111" y="9"/>
                      <a:pt x="111" y="9"/>
                      <a:pt x="111" y="9"/>
                    </a:cubicBezTo>
                    <a:cubicBezTo>
                      <a:pt x="106" y="9"/>
                      <a:pt x="100" y="9"/>
                      <a:pt x="94" y="9"/>
                    </a:cubicBezTo>
                    <a:cubicBezTo>
                      <a:pt x="94" y="17"/>
                      <a:pt x="94" y="17"/>
                      <a:pt x="94" y="17"/>
                    </a:cubicBezTo>
                    <a:cubicBezTo>
                      <a:pt x="94" y="44"/>
                      <a:pt x="94" y="44"/>
                      <a:pt x="94" y="44"/>
                    </a:cubicBezTo>
                    <a:cubicBezTo>
                      <a:pt x="94" y="45"/>
                      <a:pt x="94" y="45"/>
                      <a:pt x="94" y="45"/>
                    </a:cubicBezTo>
                    <a:cubicBezTo>
                      <a:pt x="93" y="53"/>
                      <a:pt x="88" y="61"/>
                      <a:pt x="81" y="64"/>
                    </a:cubicBezTo>
                    <a:cubicBezTo>
                      <a:pt x="78" y="66"/>
                      <a:pt x="74" y="67"/>
                      <a:pt x="71" y="67"/>
                    </a:cubicBezTo>
                    <a:cubicBezTo>
                      <a:pt x="58" y="67"/>
                      <a:pt x="48" y="56"/>
                      <a:pt x="48" y="44"/>
                    </a:cubicBezTo>
                    <a:cubicBezTo>
                      <a:pt x="48" y="6"/>
                      <a:pt x="48" y="6"/>
                      <a:pt x="48" y="6"/>
                    </a:cubicBezTo>
                    <a:cubicBezTo>
                      <a:pt x="36" y="5"/>
                      <a:pt x="24" y="2"/>
                      <a:pt x="13" y="0"/>
                    </a:cubicBezTo>
                    <a:cubicBezTo>
                      <a:pt x="12" y="10"/>
                      <a:pt x="12" y="10"/>
                      <a:pt x="12" y="10"/>
                    </a:cubicBezTo>
                    <a:cubicBezTo>
                      <a:pt x="0" y="152"/>
                      <a:pt x="0" y="152"/>
                      <a:pt x="0" y="152"/>
                    </a:cubicBezTo>
                    <a:cubicBezTo>
                      <a:pt x="175" y="152"/>
                      <a:pt x="175" y="152"/>
                      <a:pt x="175" y="152"/>
                    </a:cubicBezTo>
                    <a:lnTo>
                      <a:pt x="166" y="2"/>
                    </a:lnTo>
                    <a:close/>
                    <a:moveTo>
                      <a:pt x="31" y="113"/>
                    </a:moveTo>
                    <a:cubicBezTo>
                      <a:pt x="25" y="113"/>
                      <a:pt x="21" y="109"/>
                      <a:pt x="21" y="104"/>
                    </a:cubicBezTo>
                    <a:cubicBezTo>
                      <a:pt x="21" y="99"/>
                      <a:pt x="25" y="95"/>
                      <a:pt x="31" y="95"/>
                    </a:cubicBezTo>
                    <a:cubicBezTo>
                      <a:pt x="36" y="95"/>
                      <a:pt x="40" y="99"/>
                      <a:pt x="40" y="104"/>
                    </a:cubicBezTo>
                    <a:cubicBezTo>
                      <a:pt x="40" y="109"/>
                      <a:pt x="36" y="113"/>
                      <a:pt x="31" y="113"/>
                    </a:cubicBezTo>
                    <a:moveTo>
                      <a:pt x="59" y="135"/>
                    </a:moveTo>
                    <a:cubicBezTo>
                      <a:pt x="54" y="135"/>
                      <a:pt x="50" y="131"/>
                      <a:pt x="50" y="126"/>
                    </a:cubicBezTo>
                    <a:cubicBezTo>
                      <a:pt x="50" y="121"/>
                      <a:pt x="54" y="116"/>
                      <a:pt x="59" y="116"/>
                    </a:cubicBezTo>
                    <a:cubicBezTo>
                      <a:pt x="64" y="116"/>
                      <a:pt x="68" y="121"/>
                      <a:pt x="68" y="126"/>
                    </a:cubicBezTo>
                    <a:cubicBezTo>
                      <a:pt x="68" y="131"/>
                      <a:pt x="64" y="135"/>
                      <a:pt x="59" y="135"/>
                    </a:cubicBezTo>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6" name="Freeform 201"/>
              <p:cNvSpPr/>
              <p:nvPr/>
            </p:nvSpPr>
            <p:spPr bwMode="auto">
              <a:xfrm>
                <a:off x="2179638" y="955878"/>
                <a:ext cx="976313" cy="107950"/>
              </a:xfrm>
              <a:custGeom>
                <a:avLst/>
                <a:gdLst>
                  <a:gd name="T0" fmla="*/ 0 w 615"/>
                  <a:gd name="T1" fmla="*/ 0 h 68"/>
                  <a:gd name="T2" fmla="*/ 5 w 615"/>
                  <a:gd name="T3" fmla="*/ 16 h 68"/>
                  <a:gd name="T4" fmla="*/ 14 w 615"/>
                  <a:gd name="T5" fmla="*/ 68 h 68"/>
                  <a:gd name="T6" fmla="*/ 600 w 615"/>
                  <a:gd name="T7" fmla="*/ 68 h 68"/>
                  <a:gd name="T8" fmla="*/ 600 w 615"/>
                  <a:gd name="T9" fmla="*/ 68 h 68"/>
                  <a:gd name="T10" fmla="*/ 615 w 615"/>
                  <a:gd name="T11" fmla="*/ 0 h 68"/>
                  <a:gd name="T12" fmla="*/ 0 w 615"/>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615" h="68">
                    <a:moveTo>
                      <a:pt x="0" y="0"/>
                    </a:moveTo>
                    <a:lnTo>
                      <a:pt x="5" y="16"/>
                    </a:lnTo>
                    <a:lnTo>
                      <a:pt x="14" y="68"/>
                    </a:lnTo>
                    <a:lnTo>
                      <a:pt x="600" y="68"/>
                    </a:lnTo>
                    <a:lnTo>
                      <a:pt x="600" y="68"/>
                    </a:lnTo>
                    <a:lnTo>
                      <a:pt x="615" y="0"/>
                    </a:lnTo>
                    <a:lnTo>
                      <a:pt x="0" y="0"/>
                    </a:lnTo>
                    <a:close/>
                  </a:path>
                </a:pathLst>
              </a:custGeom>
              <a:solidFill>
                <a:srgbClr val="8963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7" name="Freeform 202"/>
              <p:cNvSpPr>
                <a:spLocks noEditPoints="1"/>
              </p:cNvSpPr>
              <p:nvPr/>
            </p:nvSpPr>
            <p:spPr bwMode="auto">
              <a:xfrm>
                <a:off x="1995488" y="-218872"/>
                <a:ext cx="1377950" cy="1350963"/>
              </a:xfrm>
              <a:custGeom>
                <a:avLst/>
                <a:gdLst>
                  <a:gd name="T0" fmla="*/ 329 w 367"/>
                  <a:gd name="T1" fmla="*/ 295 h 360"/>
                  <a:gd name="T2" fmla="*/ 296 w 367"/>
                  <a:gd name="T3" fmla="*/ 295 h 360"/>
                  <a:gd name="T4" fmla="*/ 282 w 367"/>
                  <a:gd name="T5" fmla="*/ 130 h 360"/>
                  <a:gd name="T6" fmla="*/ 270 w 367"/>
                  <a:gd name="T7" fmla="*/ 93 h 360"/>
                  <a:gd name="T8" fmla="*/ 217 w 367"/>
                  <a:gd name="T9" fmla="*/ 77 h 360"/>
                  <a:gd name="T10" fmla="*/ 228 w 367"/>
                  <a:gd name="T11" fmla="*/ 18 h 360"/>
                  <a:gd name="T12" fmla="*/ 228 w 367"/>
                  <a:gd name="T13" fmla="*/ 0 h 360"/>
                  <a:gd name="T14" fmla="*/ 151 w 367"/>
                  <a:gd name="T15" fmla="*/ 77 h 360"/>
                  <a:gd name="T16" fmla="*/ 98 w 367"/>
                  <a:gd name="T17" fmla="*/ 93 h 360"/>
                  <a:gd name="T18" fmla="*/ 86 w 367"/>
                  <a:gd name="T19" fmla="*/ 130 h 360"/>
                  <a:gd name="T20" fmla="*/ 72 w 367"/>
                  <a:gd name="T21" fmla="*/ 295 h 360"/>
                  <a:gd name="T22" fmla="*/ 38 w 367"/>
                  <a:gd name="T23" fmla="*/ 295 h 360"/>
                  <a:gd name="T24" fmla="*/ 0 w 367"/>
                  <a:gd name="T25" fmla="*/ 304 h 360"/>
                  <a:gd name="T26" fmla="*/ 31 w 367"/>
                  <a:gd name="T27" fmla="*/ 313 h 360"/>
                  <a:gd name="T28" fmla="*/ 48 w 367"/>
                  <a:gd name="T29" fmla="*/ 360 h 360"/>
                  <a:gd name="T30" fmla="*/ 329 w 367"/>
                  <a:gd name="T31" fmla="*/ 353 h 360"/>
                  <a:gd name="T32" fmla="*/ 359 w 367"/>
                  <a:gd name="T33" fmla="*/ 313 h 360"/>
                  <a:gd name="T34" fmla="*/ 359 w 367"/>
                  <a:gd name="T35" fmla="*/ 295 h 360"/>
                  <a:gd name="T36" fmla="*/ 184 w 367"/>
                  <a:gd name="T37" fmla="*/ 62 h 360"/>
                  <a:gd name="T38" fmla="*/ 189 w 367"/>
                  <a:gd name="T39" fmla="*/ 92 h 360"/>
                  <a:gd name="T40" fmla="*/ 169 w 367"/>
                  <a:gd name="T41" fmla="*/ 77 h 360"/>
                  <a:gd name="T42" fmla="*/ 104 w 367"/>
                  <a:gd name="T43" fmla="*/ 125 h 360"/>
                  <a:gd name="T44" fmla="*/ 255 w 367"/>
                  <a:gd name="T45" fmla="*/ 110 h 360"/>
                  <a:gd name="T46" fmla="*/ 263 w 367"/>
                  <a:gd name="T47" fmla="*/ 125 h 360"/>
                  <a:gd name="T48" fmla="*/ 237 w 367"/>
                  <a:gd name="T49" fmla="*/ 130 h 360"/>
                  <a:gd name="T50" fmla="*/ 230 w 367"/>
                  <a:gd name="T51" fmla="*/ 240 h 360"/>
                  <a:gd name="T52" fmla="*/ 219 w 367"/>
                  <a:gd name="T53" fmla="*/ 243 h 360"/>
                  <a:gd name="T54" fmla="*/ 219 w 367"/>
                  <a:gd name="T55" fmla="*/ 142 h 360"/>
                  <a:gd name="T56" fmla="*/ 210 w 367"/>
                  <a:gd name="T57" fmla="*/ 134 h 360"/>
                  <a:gd name="T58" fmla="*/ 208 w 367"/>
                  <a:gd name="T59" fmla="*/ 134 h 360"/>
                  <a:gd name="T60" fmla="*/ 175 w 367"/>
                  <a:gd name="T61" fmla="*/ 134 h 360"/>
                  <a:gd name="T62" fmla="*/ 166 w 367"/>
                  <a:gd name="T63" fmla="*/ 143 h 360"/>
                  <a:gd name="T64" fmla="*/ 161 w 367"/>
                  <a:gd name="T65" fmla="*/ 192 h 360"/>
                  <a:gd name="T66" fmla="*/ 156 w 367"/>
                  <a:gd name="T67" fmla="*/ 187 h 360"/>
                  <a:gd name="T68" fmla="*/ 148 w 367"/>
                  <a:gd name="T69" fmla="*/ 133 h 360"/>
                  <a:gd name="T70" fmla="*/ 104 w 367"/>
                  <a:gd name="T71" fmla="*/ 125 h 360"/>
                  <a:gd name="T72" fmla="*/ 103 w 367"/>
                  <a:gd name="T73" fmla="*/ 143 h 360"/>
                  <a:gd name="T74" fmla="*/ 138 w 367"/>
                  <a:gd name="T75" fmla="*/ 187 h 360"/>
                  <a:gd name="T76" fmla="*/ 171 w 367"/>
                  <a:gd name="T77" fmla="*/ 207 h 360"/>
                  <a:gd name="T78" fmla="*/ 184 w 367"/>
                  <a:gd name="T79" fmla="*/ 187 h 360"/>
                  <a:gd name="T80" fmla="*/ 184 w 367"/>
                  <a:gd name="T81" fmla="*/ 152 h 360"/>
                  <a:gd name="T82" fmla="*/ 201 w 367"/>
                  <a:gd name="T83" fmla="*/ 240 h 360"/>
                  <a:gd name="T84" fmla="*/ 230 w 367"/>
                  <a:gd name="T85" fmla="*/ 262 h 360"/>
                  <a:gd name="T86" fmla="*/ 247 w 367"/>
                  <a:gd name="T87" fmla="*/ 240 h 360"/>
                  <a:gd name="T88" fmla="*/ 247 w 367"/>
                  <a:gd name="T89" fmla="*/ 147 h 360"/>
                  <a:gd name="T90" fmla="*/ 265 w 367"/>
                  <a:gd name="T91" fmla="*/ 143 h 360"/>
                  <a:gd name="T92" fmla="*/ 268 w 367"/>
                  <a:gd name="T93" fmla="*/ 295 h 360"/>
                  <a:gd name="T94" fmla="*/ 90 w 367"/>
                  <a:gd name="T95" fmla="*/ 295 h 360"/>
                  <a:gd name="T96" fmla="*/ 313 w 367"/>
                  <a:gd name="T97" fmla="*/ 342 h 360"/>
                  <a:gd name="T98" fmla="*/ 303 w 367"/>
                  <a:gd name="T99" fmla="*/ 342 h 360"/>
                  <a:gd name="T100" fmla="*/ 51 w 367"/>
                  <a:gd name="T101" fmla="*/ 320 h 360"/>
                  <a:gd name="T102" fmla="*/ 309 w 367"/>
                  <a:gd name="T103" fmla="*/ 313 h 360"/>
                  <a:gd name="T104" fmla="*/ 313 w 367"/>
                  <a:gd name="T105" fmla="*/ 34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7" h="360">
                    <a:moveTo>
                      <a:pt x="359" y="295"/>
                    </a:moveTo>
                    <a:cubicBezTo>
                      <a:pt x="329" y="295"/>
                      <a:pt x="329" y="295"/>
                      <a:pt x="329" y="295"/>
                    </a:cubicBezTo>
                    <a:cubicBezTo>
                      <a:pt x="329" y="295"/>
                      <a:pt x="329" y="295"/>
                      <a:pt x="329" y="295"/>
                    </a:cubicBezTo>
                    <a:cubicBezTo>
                      <a:pt x="296" y="295"/>
                      <a:pt x="296" y="295"/>
                      <a:pt x="296" y="295"/>
                    </a:cubicBezTo>
                    <a:cubicBezTo>
                      <a:pt x="282" y="131"/>
                      <a:pt x="282" y="131"/>
                      <a:pt x="282" y="131"/>
                    </a:cubicBezTo>
                    <a:cubicBezTo>
                      <a:pt x="282" y="130"/>
                      <a:pt x="282" y="130"/>
                      <a:pt x="282" y="130"/>
                    </a:cubicBezTo>
                    <a:cubicBezTo>
                      <a:pt x="279" y="101"/>
                      <a:pt x="279" y="101"/>
                      <a:pt x="279" y="101"/>
                    </a:cubicBezTo>
                    <a:cubicBezTo>
                      <a:pt x="279" y="96"/>
                      <a:pt x="275" y="93"/>
                      <a:pt x="270" y="93"/>
                    </a:cubicBezTo>
                    <a:cubicBezTo>
                      <a:pt x="213" y="93"/>
                      <a:pt x="213" y="93"/>
                      <a:pt x="213" y="93"/>
                    </a:cubicBezTo>
                    <a:cubicBezTo>
                      <a:pt x="216" y="88"/>
                      <a:pt x="217" y="83"/>
                      <a:pt x="217" y="77"/>
                    </a:cubicBezTo>
                    <a:cubicBezTo>
                      <a:pt x="217" y="62"/>
                      <a:pt x="207" y="50"/>
                      <a:pt x="193" y="46"/>
                    </a:cubicBezTo>
                    <a:cubicBezTo>
                      <a:pt x="197" y="30"/>
                      <a:pt x="211" y="18"/>
                      <a:pt x="228" y="18"/>
                    </a:cubicBezTo>
                    <a:cubicBezTo>
                      <a:pt x="233" y="18"/>
                      <a:pt x="237" y="14"/>
                      <a:pt x="237" y="9"/>
                    </a:cubicBezTo>
                    <a:cubicBezTo>
                      <a:pt x="237" y="4"/>
                      <a:pt x="233" y="0"/>
                      <a:pt x="228" y="0"/>
                    </a:cubicBezTo>
                    <a:cubicBezTo>
                      <a:pt x="201" y="0"/>
                      <a:pt x="179" y="20"/>
                      <a:pt x="176" y="45"/>
                    </a:cubicBezTo>
                    <a:cubicBezTo>
                      <a:pt x="161" y="49"/>
                      <a:pt x="151" y="62"/>
                      <a:pt x="151" y="77"/>
                    </a:cubicBezTo>
                    <a:cubicBezTo>
                      <a:pt x="151" y="83"/>
                      <a:pt x="152" y="88"/>
                      <a:pt x="155" y="93"/>
                    </a:cubicBezTo>
                    <a:cubicBezTo>
                      <a:pt x="98" y="93"/>
                      <a:pt x="98" y="93"/>
                      <a:pt x="98" y="93"/>
                    </a:cubicBezTo>
                    <a:cubicBezTo>
                      <a:pt x="93" y="93"/>
                      <a:pt x="89" y="96"/>
                      <a:pt x="89" y="101"/>
                    </a:cubicBezTo>
                    <a:cubicBezTo>
                      <a:pt x="86" y="130"/>
                      <a:pt x="86" y="130"/>
                      <a:pt x="86" y="130"/>
                    </a:cubicBezTo>
                    <a:cubicBezTo>
                      <a:pt x="86" y="131"/>
                      <a:pt x="86" y="131"/>
                      <a:pt x="86" y="131"/>
                    </a:cubicBezTo>
                    <a:cubicBezTo>
                      <a:pt x="72" y="295"/>
                      <a:pt x="72" y="295"/>
                      <a:pt x="72" y="295"/>
                    </a:cubicBezTo>
                    <a:cubicBezTo>
                      <a:pt x="39" y="295"/>
                      <a:pt x="39" y="295"/>
                      <a:pt x="39" y="295"/>
                    </a:cubicBezTo>
                    <a:cubicBezTo>
                      <a:pt x="38" y="295"/>
                      <a:pt x="38" y="295"/>
                      <a:pt x="38" y="295"/>
                    </a:cubicBezTo>
                    <a:cubicBezTo>
                      <a:pt x="9" y="295"/>
                      <a:pt x="9" y="295"/>
                      <a:pt x="9" y="295"/>
                    </a:cubicBezTo>
                    <a:cubicBezTo>
                      <a:pt x="4" y="295"/>
                      <a:pt x="0" y="299"/>
                      <a:pt x="0" y="304"/>
                    </a:cubicBezTo>
                    <a:cubicBezTo>
                      <a:pt x="0" y="309"/>
                      <a:pt x="4" y="313"/>
                      <a:pt x="9" y="313"/>
                    </a:cubicBezTo>
                    <a:cubicBezTo>
                      <a:pt x="31" y="313"/>
                      <a:pt x="31" y="313"/>
                      <a:pt x="31" y="313"/>
                    </a:cubicBezTo>
                    <a:cubicBezTo>
                      <a:pt x="39" y="353"/>
                      <a:pt x="39" y="353"/>
                      <a:pt x="39" y="353"/>
                    </a:cubicBezTo>
                    <a:cubicBezTo>
                      <a:pt x="40" y="357"/>
                      <a:pt x="44" y="360"/>
                      <a:pt x="48" y="360"/>
                    </a:cubicBezTo>
                    <a:cubicBezTo>
                      <a:pt x="320" y="360"/>
                      <a:pt x="320" y="360"/>
                      <a:pt x="320" y="360"/>
                    </a:cubicBezTo>
                    <a:cubicBezTo>
                      <a:pt x="324" y="360"/>
                      <a:pt x="328" y="357"/>
                      <a:pt x="329" y="353"/>
                    </a:cubicBezTo>
                    <a:cubicBezTo>
                      <a:pt x="337" y="313"/>
                      <a:pt x="337" y="313"/>
                      <a:pt x="337" y="313"/>
                    </a:cubicBezTo>
                    <a:cubicBezTo>
                      <a:pt x="359" y="313"/>
                      <a:pt x="359" y="313"/>
                      <a:pt x="359" y="313"/>
                    </a:cubicBezTo>
                    <a:cubicBezTo>
                      <a:pt x="363" y="313"/>
                      <a:pt x="367" y="309"/>
                      <a:pt x="367" y="304"/>
                    </a:cubicBezTo>
                    <a:cubicBezTo>
                      <a:pt x="367" y="299"/>
                      <a:pt x="363" y="295"/>
                      <a:pt x="359" y="295"/>
                    </a:cubicBezTo>
                    <a:moveTo>
                      <a:pt x="172" y="68"/>
                    </a:moveTo>
                    <a:cubicBezTo>
                      <a:pt x="175" y="64"/>
                      <a:pt x="179" y="62"/>
                      <a:pt x="184" y="62"/>
                    </a:cubicBezTo>
                    <a:cubicBezTo>
                      <a:pt x="192" y="62"/>
                      <a:pt x="199" y="69"/>
                      <a:pt x="199" y="77"/>
                    </a:cubicBezTo>
                    <a:cubicBezTo>
                      <a:pt x="199" y="84"/>
                      <a:pt x="195" y="90"/>
                      <a:pt x="189" y="92"/>
                    </a:cubicBezTo>
                    <a:cubicBezTo>
                      <a:pt x="187" y="92"/>
                      <a:pt x="186" y="93"/>
                      <a:pt x="184" y="93"/>
                    </a:cubicBezTo>
                    <a:cubicBezTo>
                      <a:pt x="175" y="93"/>
                      <a:pt x="169" y="86"/>
                      <a:pt x="169" y="77"/>
                    </a:cubicBezTo>
                    <a:cubicBezTo>
                      <a:pt x="169" y="74"/>
                      <a:pt x="170" y="70"/>
                      <a:pt x="172" y="68"/>
                    </a:cubicBezTo>
                    <a:moveTo>
                      <a:pt x="104" y="125"/>
                    </a:moveTo>
                    <a:cubicBezTo>
                      <a:pt x="106" y="110"/>
                      <a:pt x="106" y="110"/>
                      <a:pt x="106" y="110"/>
                    </a:cubicBezTo>
                    <a:cubicBezTo>
                      <a:pt x="255" y="110"/>
                      <a:pt x="255" y="110"/>
                      <a:pt x="255" y="110"/>
                    </a:cubicBezTo>
                    <a:cubicBezTo>
                      <a:pt x="262" y="110"/>
                      <a:pt x="262" y="110"/>
                      <a:pt x="262" y="110"/>
                    </a:cubicBezTo>
                    <a:cubicBezTo>
                      <a:pt x="263" y="125"/>
                      <a:pt x="263" y="125"/>
                      <a:pt x="263" y="125"/>
                    </a:cubicBezTo>
                    <a:cubicBezTo>
                      <a:pt x="261" y="126"/>
                      <a:pt x="258" y="126"/>
                      <a:pt x="255" y="127"/>
                    </a:cubicBezTo>
                    <a:cubicBezTo>
                      <a:pt x="249" y="128"/>
                      <a:pt x="243" y="129"/>
                      <a:pt x="237" y="130"/>
                    </a:cubicBezTo>
                    <a:cubicBezTo>
                      <a:pt x="233" y="131"/>
                      <a:pt x="230" y="135"/>
                      <a:pt x="230" y="139"/>
                    </a:cubicBezTo>
                    <a:cubicBezTo>
                      <a:pt x="230" y="240"/>
                      <a:pt x="230" y="240"/>
                      <a:pt x="230" y="240"/>
                    </a:cubicBezTo>
                    <a:cubicBezTo>
                      <a:pt x="230" y="243"/>
                      <a:pt x="227" y="246"/>
                      <a:pt x="224" y="246"/>
                    </a:cubicBezTo>
                    <a:cubicBezTo>
                      <a:pt x="222" y="246"/>
                      <a:pt x="220" y="244"/>
                      <a:pt x="219" y="243"/>
                    </a:cubicBezTo>
                    <a:cubicBezTo>
                      <a:pt x="219" y="242"/>
                      <a:pt x="219" y="241"/>
                      <a:pt x="219" y="240"/>
                    </a:cubicBezTo>
                    <a:cubicBezTo>
                      <a:pt x="219" y="142"/>
                      <a:pt x="219" y="142"/>
                      <a:pt x="219" y="142"/>
                    </a:cubicBezTo>
                    <a:cubicBezTo>
                      <a:pt x="219" y="140"/>
                      <a:pt x="218" y="138"/>
                      <a:pt x="216" y="136"/>
                    </a:cubicBezTo>
                    <a:cubicBezTo>
                      <a:pt x="214" y="134"/>
                      <a:pt x="212" y="133"/>
                      <a:pt x="210" y="134"/>
                    </a:cubicBezTo>
                    <a:cubicBezTo>
                      <a:pt x="209" y="134"/>
                      <a:pt x="209" y="134"/>
                      <a:pt x="209" y="134"/>
                    </a:cubicBezTo>
                    <a:cubicBezTo>
                      <a:pt x="208" y="134"/>
                      <a:pt x="208" y="134"/>
                      <a:pt x="208" y="134"/>
                    </a:cubicBezTo>
                    <a:cubicBezTo>
                      <a:pt x="200" y="134"/>
                      <a:pt x="192" y="135"/>
                      <a:pt x="184" y="135"/>
                    </a:cubicBezTo>
                    <a:cubicBezTo>
                      <a:pt x="181" y="135"/>
                      <a:pt x="179" y="134"/>
                      <a:pt x="175" y="134"/>
                    </a:cubicBezTo>
                    <a:cubicBezTo>
                      <a:pt x="173" y="134"/>
                      <a:pt x="171" y="135"/>
                      <a:pt x="169" y="137"/>
                    </a:cubicBezTo>
                    <a:cubicBezTo>
                      <a:pt x="167" y="139"/>
                      <a:pt x="166" y="141"/>
                      <a:pt x="166" y="143"/>
                    </a:cubicBezTo>
                    <a:cubicBezTo>
                      <a:pt x="166" y="187"/>
                      <a:pt x="166" y="187"/>
                      <a:pt x="166" y="187"/>
                    </a:cubicBezTo>
                    <a:cubicBezTo>
                      <a:pt x="166" y="190"/>
                      <a:pt x="164" y="192"/>
                      <a:pt x="161" y="192"/>
                    </a:cubicBezTo>
                    <a:cubicBezTo>
                      <a:pt x="159" y="192"/>
                      <a:pt x="157" y="191"/>
                      <a:pt x="156" y="189"/>
                    </a:cubicBezTo>
                    <a:cubicBezTo>
                      <a:pt x="156" y="188"/>
                      <a:pt x="156" y="187"/>
                      <a:pt x="156" y="187"/>
                    </a:cubicBezTo>
                    <a:cubicBezTo>
                      <a:pt x="156" y="141"/>
                      <a:pt x="156" y="141"/>
                      <a:pt x="156" y="141"/>
                    </a:cubicBezTo>
                    <a:cubicBezTo>
                      <a:pt x="156" y="137"/>
                      <a:pt x="152" y="133"/>
                      <a:pt x="148" y="133"/>
                    </a:cubicBezTo>
                    <a:cubicBezTo>
                      <a:pt x="132" y="131"/>
                      <a:pt x="118" y="128"/>
                      <a:pt x="105" y="125"/>
                    </a:cubicBezTo>
                    <a:cubicBezTo>
                      <a:pt x="104" y="125"/>
                      <a:pt x="104" y="125"/>
                      <a:pt x="104" y="125"/>
                    </a:cubicBezTo>
                    <a:close/>
                    <a:moveTo>
                      <a:pt x="102" y="153"/>
                    </a:moveTo>
                    <a:cubicBezTo>
                      <a:pt x="103" y="143"/>
                      <a:pt x="103" y="143"/>
                      <a:pt x="103" y="143"/>
                    </a:cubicBezTo>
                    <a:cubicBezTo>
                      <a:pt x="114" y="145"/>
                      <a:pt x="126" y="148"/>
                      <a:pt x="138" y="149"/>
                    </a:cubicBezTo>
                    <a:cubicBezTo>
                      <a:pt x="138" y="187"/>
                      <a:pt x="138" y="187"/>
                      <a:pt x="138" y="187"/>
                    </a:cubicBezTo>
                    <a:cubicBezTo>
                      <a:pt x="138" y="199"/>
                      <a:pt x="148" y="210"/>
                      <a:pt x="161" y="210"/>
                    </a:cubicBezTo>
                    <a:cubicBezTo>
                      <a:pt x="164" y="210"/>
                      <a:pt x="168" y="209"/>
                      <a:pt x="171" y="207"/>
                    </a:cubicBezTo>
                    <a:cubicBezTo>
                      <a:pt x="178" y="204"/>
                      <a:pt x="183" y="196"/>
                      <a:pt x="184" y="188"/>
                    </a:cubicBezTo>
                    <a:cubicBezTo>
                      <a:pt x="184" y="187"/>
                      <a:pt x="184" y="187"/>
                      <a:pt x="184" y="187"/>
                    </a:cubicBezTo>
                    <a:cubicBezTo>
                      <a:pt x="184" y="160"/>
                      <a:pt x="184" y="160"/>
                      <a:pt x="184" y="160"/>
                    </a:cubicBezTo>
                    <a:cubicBezTo>
                      <a:pt x="184" y="152"/>
                      <a:pt x="184" y="152"/>
                      <a:pt x="184" y="152"/>
                    </a:cubicBezTo>
                    <a:cubicBezTo>
                      <a:pt x="190" y="152"/>
                      <a:pt x="196" y="152"/>
                      <a:pt x="201" y="152"/>
                    </a:cubicBezTo>
                    <a:cubicBezTo>
                      <a:pt x="201" y="240"/>
                      <a:pt x="201" y="240"/>
                      <a:pt x="201" y="240"/>
                    </a:cubicBezTo>
                    <a:cubicBezTo>
                      <a:pt x="201" y="253"/>
                      <a:pt x="212" y="263"/>
                      <a:pt x="224" y="263"/>
                    </a:cubicBezTo>
                    <a:cubicBezTo>
                      <a:pt x="226" y="263"/>
                      <a:pt x="228" y="263"/>
                      <a:pt x="230" y="262"/>
                    </a:cubicBezTo>
                    <a:cubicBezTo>
                      <a:pt x="232" y="262"/>
                      <a:pt x="233" y="262"/>
                      <a:pt x="234" y="261"/>
                    </a:cubicBezTo>
                    <a:cubicBezTo>
                      <a:pt x="242" y="257"/>
                      <a:pt x="247" y="250"/>
                      <a:pt x="247" y="240"/>
                    </a:cubicBezTo>
                    <a:cubicBezTo>
                      <a:pt x="247" y="153"/>
                      <a:pt x="247" y="153"/>
                      <a:pt x="247" y="153"/>
                    </a:cubicBezTo>
                    <a:cubicBezTo>
                      <a:pt x="247" y="147"/>
                      <a:pt x="247" y="147"/>
                      <a:pt x="247" y="147"/>
                    </a:cubicBezTo>
                    <a:cubicBezTo>
                      <a:pt x="250" y="146"/>
                      <a:pt x="253" y="145"/>
                      <a:pt x="256" y="145"/>
                    </a:cubicBezTo>
                    <a:cubicBezTo>
                      <a:pt x="259" y="144"/>
                      <a:pt x="262" y="143"/>
                      <a:pt x="265" y="143"/>
                    </a:cubicBezTo>
                    <a:cubicBezTo>
                      <a:pt x="278" y="295"/>
                      <a:pt x="278" y="295"/>
                      <a:pt x="278" y="295"/>
                    </a:cubicBezTo>
                    <a:cubicBezTo>
                      <a:pt x="268" y="295"/>
                      <a:pt x="268" y="295"/>
                      <a:pt x="268" y="295"/>
                    </a:cubicBezTo>
                    <a:cubicBezTo>
                      <a:pt x="265" y="295"/>
                      <a:pt x="265" y="295"/>
                      <a:pt x="265" y="295"/>
                    </a:cubicBezTo>
                    <a:cubicBezTo>
                      <a:pt x="90" y="295"/>
                      <a:pt x="90" y="295"/>
                      <a:pt x="90" y="295"/>
                    </a:cubicBezTo>
                    <a:lnTo>
                      <a:pt x="102" y="153"/>
                    </a:lnTo>
                    <a:close/>
                    <a:moveTo>
                      <a:pt x="313" y="342"/>
                    </a:moveTo>
                    <a:cubicBezTo>
                      <a:pt x="303" y="342"/>
                      <a:pt x="303" y="342"/>
                      <a:pt x="303" y="342"/>
                    </a:cubicBezTo>
                    <a:cubicBezTo>
                      <a:pt x="303" y="342"/>
                      <a:pt x="303" y="342"/>
                      <a:pt x="303" y="342"/>
                    </a:cubicBezTo>
                    <a:cubicBezTo>
                      <a:pt x="55" y="342"/>
                      <a:pt x="55" y="342"/>
                      <a:pt x="55" y="342"/>
                    </a:cubicBezTo>
                    <a:cubicBezTo>
                      <a:pt x="51" y="320"/>
                      <a:pt x="51" y="320"/>
                      <a:pt x="51" y="320"/>
                    </a:cubicBezTo>
                    <a:cubicBezTo>
                      <a:pt x="49" y="313"/>
                      <a:pt x="49" y="313"/>
                      <a:pt x="49" y="313"/>
                    </a:cubicBezTo>
                    <a:cubicBezTo>
                      <a:pt x="309" y="313"/>
                      <a:pt x="309" y="313"/>
                      <a:pt x="309" y="313"/>
                    </a:cubicBezTo>
                    <a:cubicBezTo>
                      <a:pt x="319" y="313"/>
                      <a:pt x="319" y="313"/>
                      <a:pt x="319" y="313"/>
                    </a:cubicBezTo>
                    <a:lnTo>
                      <a:pt x="313" y="34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8" name="Oval 203"/>
              <p:cNvSpPr>
                <a:spLocks noChangeArrowheads="1"/>
              </p:cNvSpPr>
              <p:nvPr/>
            </p:nvSpPr>
            <p:spPr bwMode="auto">
              <a:xfrm>
                <a:off x="2411413" y="673303"/>
                <a:ext cx="71438" cy="68263"/>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9" name="Oval 204"/>
              <p:cNvSpPr>
                <a:spLocks noChangeArrowheads="1"/>
              </p:cNvSpPr>
              <p:nvPr/>
            </p:nvSpPr>
            <p:spPr bwMode="auto">
              <a:xfrm>
                <a:off x="2520950" y="752678"/>
                <a:ext cx="68263" cy="714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78" name="组合 77"/>
          <p:cNvGrpSpPr/>
          <p:nvPr/>
        </p:nvGrpSpPr>
        <p:grpSpPr>
          <a:xfrm>
            <a:off x="9344026" y="1675688"/>
            <a:ext cx="1060450" cy="1018910"/>
            <a:chOff x="7269163" y="35708"/>
            <a:chExt cx="1377950" cy="1323975"/>
          </a:xfrm>
        </p:grpSpPr>
        <p:sp>
          <p:nvSpPr>
            <p:cNvPr id="69" name="Freeform 143"/>
            <p:cNvSpPr/>
            <p:nvPr/>
          </p:nvSpPr>
          <p:spPr bwMode="auto">
            <a:xfrm>
              <a:off x="7335838" y="632608"/>
              <a:ext cx="442913" cy="622300"/>
            </a:xfrm>
            <a:custGeom>
              <a:avLst/>
              <a:gdLst>
                <a:gd name="T0" fmla="*/ 25 w 118"/>
                <a:gd name="T1" fmla="*/ 99 h 166"/>
                <a:gd name="T2" fmla="*/ 51 w 118"/>
                <a:gd name="T3" fmla="*/ 64 h 166"/>
                <a:gd name="T4" fmla="*/ 65 w 118"/>
                <a:gd name="T5" fmla="*/ 51 h 166"/>
                <a:gd name="T6" fmla="*/ 73 w 118"/>
                <a:gd name="T7" fmla="*/ 50 h 166"/>
                <a:gd name="T8" fmla="*/ 77 w 118"/>
                <a:gd name="T9" fmla="*/ 52 h 166"/>
                <a:gd name="T10" fmla="*/ 79 w 118"/>
                <a:gd name="T11" fmla="*/ 60 h 166"/>
                <a:gd name="T12" fmla="*/ 76 w 118"/>
                <a:gd name="T13" fmla="*/ 65 h 166"/>
                <a:gd name="T14" fmla="*/ 69 w 118"/>
                <a:gd name="T15" fmla="*/ 71 h 166"/>
                <a:gd name="T16" fmla="*/ 64 w 118"/>
                <a:gd name="T17" fmla="*/ 76 h 166"/>
                <a:gd name="T18" fmla="*/ 34 w 118"/>
                <a:gd name="T19" fmla="*/ 118 h 166"/>
                <a:gd name="T20" fmla="*/ 55 w 118"/>
                <a:gd name="T21" fmla="*/ 131 h 166"/>
                <a:gd name="T22" fmla="*/ 75 w 118"/>
                <a:gd name="T23" fmla="*/ 142 h 166"/>
                <a:gd name="T24" fmla="*/ 90 w 118"/>
                <a:gd name="T25" fmla="*/ 155 h 166"/>
                <a:gd name="T26" fmla="*/ 91 w 118"/>
                <a:gd name="T27" fmla="*/ 157 h 166"/>
                <a:gd name="T28" fmla="*/ 100 w 118"/>
                <a:gd name="T29" fmla="*/ 166 h 166"/>
                <a:gd name="T30" fmla="*/ 118 w 118"/>
                <a:gd name="T31" fmla="*/ 66 h 166"/>
                <a:gd name="T32" fmla="*/ 104 w 118"/>
                <a:gd name="T33" fmla="*/ 46 h 166"/>
                <a:gd name="T34" fmla="*/ 96 w 118"/>
                <a:gd name="T35" fmla="*/ 50 h 166"/>
                <a:gd name="T36" fmla="*/ 91 w 118"/>
                <a:gd name="T37" fmla="*/ 52 h 166"/>
                <a:gd name="T38" fmla="*/ 84 w 118"/>
                <a:gd name="T39" fmla="*/ 48 h 166"/>
                <a:gd name="T40" fmla="*/ 82 w 118"/>
                <a:gd name="T41" fmla="*/ 41 h 166"/>
                <a:gd name="T42" fmla="*/ 86 w 118"/>
                <a:gd name="T43" fmla="*/ 35 h 166"/>
                <a:gd name="T44" fmla="*/ 89 w 118"/>
                <a:gd name="T45" fmla="*/ 34 h 166"/>
                <a:gd name="T46" fmla="*/ 99 w 118"/>
                <a:gd name="T47" fmla="*/ 28 h 166"/>
                <a:gd name="T48" fmla="*/ 98 w 118"/>
                <a:gd name="T49" fmla="*/ 17 h 166"/>
                <a:gd name="T50" fmla="*/ 99 w 118"/>
                <a:gd name="T51" fmla="*/ 4 h 166"/>
                <a:gd name="T52" fmla="*/ 0 w 118"/>
                <a:gd name="T53" fmla="*/ 22 h 166"/>
                <a:gd name="T54" fmla="*/ 1 w 118"/>
                <a:gd name="T55" fmla="*/ 26 h 166"/>
                <a:gd name="T56" fmla="*/ 10 w 118"/>
                <a:gd name="T57" fmla="*/ 45 h 166"/>
                <a:gd name="T58" fmla="*/ 19 w 118"/>
                <a:gd name="T59" fmla="*/ 65 h 166"/>
                <a:gd name="T60" fmla="*/ 23 w 118"/>
                <a:gd name="T61" fmla="*/ 87 h 166"/>
                <a:gd name="T62" fmla="*/ 24 w 118"/>
                <a:gd name="T63" fmla="*/ 94 h 166"/>
                <a:gd name="T64" fmla="*/ 25 w 118"/>
                <a:gd name="T65" fmla="*/ 9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166">
                  <a:moveTo>
                    <a:pt x="25" y="99"/>
                  </a:moveTo>
                  <a:cubicBezTo>
                    <a:pt x="32" y="86"/>
                    <a:pt x="41" y="74"/>
                    <a:pt x="51" y="64"/>
                  </a:cubicBezTo>
                  <a:cubicBezTo>
                    <a:pt x="56" y="59"/>
                    <a:pt x="60" y="55"/>
                    <a:pt x="65" y="51"/>
                  </a:cubicBezTo>
                  <a:cubicBezTo>
                    <a:pt x="67" y="49"/>
                    <a:pt x="70" y="49"/>
                    <a:pt x="73" y="50"/>
                  </a:cubicBezTo>
                  <a:cubicBezTo>
                    <a:pt x="75" y="50"/>
                    <a:pt x="76" y="51"/>
                    <a:pt x="77" y="52"/>
                  </a:cubicBezTo>
                  <a:cubicBezTo>
                    <a:pt x="79" y="55"/>
                    <a:pt x="80" y="57"/>
                    <a:pt x="79" y="60"/>
                  </a:cubicBezTo>
                  <a:cubicBezTo>
                    <a:pt x="79" y="62"/>
                    <a:pt x="78" y="63"/>
                    <a:pt x="76" y="65"/>
                  </a:cubicBezTo>
                  <a:cubicBezTo>
                    <a:pt x="74" y="67"/>
                    <a:pt x="71" y="69"/>
                    <a:pt x="69" y="71"/>
                  </a:cubicBezTo>
                  <a:cubicBezTo>
                    <a:pt x="67" y="73"/>
                    <a:pt x="65" y="75"/>
                    <a:pt x="64" y="76"/>
                  </a:cubicBezTo>
                  <a:cubicBezTo>
                    <a:pt x="52" y="89"/>
                    <a:pt x="42" y="103"/>
                    <a:pt x="34" y="118"/>
                  </a:cubicBezTo>
                  <a:cubicBezTo>
                    <a:pt x="40" y="123"/>
                    <a:pt x="47" y="127"/>
                    <a:pt x="55" y="131"/>
                  </a:cubicBezTo>
                  <a:cubicBezTo>
                    <a:pt x="62" y="134"/>
                    <a:pt x="69" y="137"/>
                    <a:pt x="75" y="142"/>
                  </a:cubicBezTo>
                  <a:cubicBezTo>
                    <a:pt x="80" y="146"/>
                    <a:pt x="85" y="151"/>
                    <a:pt x="90" y="155"/>
                  </a:cubicBezTo>
                  <a:cubicBezTo>
                    <a:pt x="90" y="156"/>
                    <a:pt x="91" y="156"/>
                    <a:pt x="91" y="157"/>
                  </a:cubicBezTo>
                  <a:cubicBezTo>
                    <a:pt x="94" y="160"/>
                    <a:pt x="97" y="163"/>
                    <a:pt x="100" y="166"/>
                  </a:cubicBezTo>
                  <a:cubicBezTo>
                    <a:pt x="96" y="131"/>
                    <a:pt x="103" y="97"/>
                    <a:pt x="118" y="66"/>
                  </a:cubicBezTo>
                  <a:cubicBezTo>
                    <a:pt x="112" y="60"/>
                    <a:pt x="107" y="53"/>
                    <a:pt x="104" y="46"/>
                  </a:cubicBezTo>
                  <a:cubicBezTo>
                    <a:pt x="101" y="47"/>
                    <a:pt x="98" y="49"/>
                    <a:pt x="96" y="50"/>
                  </a:cubicBezTo>
                  <a:cubicBezTo>
                    <a:pt x="94" y="51"/>
                    <a:pt x="93" y="52"/>
                    <a:pt x="91" y="52"/>
                  </a:cubicBezTo>
                  <a:cubicBezTo>
                    <a:pt x="88" y="52"/>
                    <a:pt x="85" y="50"/>
                    <a:pt x="84" y="48"/>
                  </a:cubicBezTo>
                  <a:cubicBezTo>
                    <a:pt x="82" y="46"/>
                    <a:pt x="82" y="43"/>
                    <a:pt x="82" y="41"/>
                  </a:cubicBezTo>
                  <a:cubicBezTo>
                    <a:pt x="83" y="39"/>
                    <a:pt x="84" y="37"/>
                    <a:pt x="86" y="35"/>
                  </a:cubicBezTo>
                  <a:cubicBezTo>
                    <a:pt x="87" y="35"/>
                    <a:pt x="88" y="34"/>
                    <a:pt x="89" y="34"/>
                  </a:cubicBezTo>
                  <a:cubicBezTo>
                    <a:pt x="92" y="32"/>
                    <a:pt x="95" y="30"/>
                    <a:pt x="99" y="28"/>
                  </a:cubicBezTo>
                  <a:cubicBezTo>
                    <a:pt x="98" y="25"/>
                    <a:pt x="98" y="21"/>
                    <a:pt x="98" y="17"/>
                  </a:cubicBezTo>
                  <a:cubicBezTo>
                    <a:pt x="98" y="13"/>
                    <a:pt x="98" y="8"/>
                    <a:pt x="99" y="4"/>
                  </a:cubicBezTo>
                  <a:cubicBezTo>
                    <a:pt x="65" y="0"/>
                    <a:pt x="30" y="6"/>
                    <a:pt x="0" y="22"/>
                  </a:cubicBezTo>
                  <a:cubicBezTo>
                    <a:pt x="0" y="24"/>
                    <a:pt x="1" y="25"/>
                    <a:pt x="1" y="26"/>
                  </a:cubicBezTo>
                  <a:cubicBezTo>
                    <a:pt x="3" y="32"/>
                    <a:pt x="6" y="39"/>
                    <a:pt x="10" y="45"/>
                  </a:cubicBezTo>
                  <a:cubicBezTo>
                    <a:pt x="13" y="51"/>
                    <a:pt x="17" y="58"/>
                    <a:pt x="19" y="65"/>
                  </a:cubicBezTo>
                  <a:cubicBezTo>
                    <a:pt x="21" y="72"/>
                    <a:pt x="22" y="80"/>
                    <a:pt x="23" y="87"/>
                  </a:cubicBezTo>
                  <a:cubicBezTo>
                    <a:pt x="24" y="90"/>
                    <a:pt x="24" y="92"/>
                    <a:pt x="24" y="94"/>
                  </a:cubicBezTo>
                  <a:cubicBezTo>
                    <a:pt x="25" y="96"/>
                    <a:pt x="25" y="97"/>
                    <a:pt x="25" y="99"/>
                  </a:cubicBezTo>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0" name="Freeform 144"/>
            <p:cNvSpPr/>
            <p:nvPr/>
          </p:nvSpPr>
          <p:spPr bwMode="auto">
            <a:xfrm>
              <a:off x="8135938" y="211920"/>
              <a:ext cx="404813" cy="547688"/>
            </a:xfrm>
            <a:custGeom>
              <a:avLst/>
              <a:gdLst>
                <a:gd name="T0" fmla="*/ 90 w 108"/>
                <a:gd name="T1" fmla="*/ 91 h 146"/>
                <a:gd name="T2" fmla="*/ 85 w 108"/>
                <a:gd name="T3" fmla="*/ 68 h 146"/>
                <a:gd name="T4" fmla="*/ 84 w 108"/>
                <a:gd name="T5" fmla="*/ 61 h 146"/>
                <a:gd name="T6" fmla="*/ 62 w 108"/>
                <a:gd name="T7" fmla="*/ 87 h 146"/>
                <a:gd name="T8" fmla="*/ 60 w 108"/>
                <a:gd name="T9" fmla="*/ 88 h 146"/>
                <a:gd name="T10" fmla="*/ 56 w 108"/>
                <a:gd name="T11" fmla="*/ 89 h 146"/>
                <a:gd name="T12" fmla="*/ 50 w 108"/>
                <a:gd name="T13" fmla="*/ 87 h 146"/>
                <a:gd name="T14" fmla="*/ 50 w 108"/>
                <a:gd name="T15" fmla="*/ 74 h 146"/>
                <a:gd name="T16" fmla="*/ 77 w 108"/>
                <a:gd name="T17" fmla="*/ 39 h 146"/>
                <a:gd name="T18" fmla="*/ 53 w 108"/>
                <a:gd name="T19" fmla="*/ 25 h 146"/>
                <a:gd name="T20" fmla="*/ 34 w 108"/>
                <a:gd name="T21" fmla="*/ 14 h 146"/>
                <a:gd name="T22" fmla="*/ 19 w 108"/>
                <a:gd name="T23" fmla="*/ 0 h 146"/>
                <a:gd name="T24" fmla="*/ 0 w 108"/>
                <a:gd name="T25" fmla="*/ 81 h 146"/>
                <a:gd name="T26" fmla="*/ 14 w 108"/>
                <a:gd name="T27" fmla="*/ 101 h 146"/>
                <a:gd name="T28" fmla="*/ 32 w 108"/>
                <a:gd name="T29" fmla="*/ 89 h 146"/>
                <a:gd name="T30" fmla="*/ 38 w 108"/>
                <a:gd name="T31" fmla="*/ 88 h 146"/>
                <a:gd name="T32" fmla="*/ 44 w 108"/>
                <a:gd name="T33" fmla="*/ 91 h 146"/>
                <a:gd name="T34" fmla="*/ 46 w 108"/>
                <a:gd name="T35" fmla="*/ 98 h 146"/>
                <a:gd name="T36" fmla="*/ 43 w 108"/>
                <a:gd name="T37" fmla="*/ 104 h 146"/>
                <a:gd name="T38" fmla="*/ 37 w 108"/>
                <a:gd name="T39" fmla="*/ 108 h 146"/>
                <a:gd name="T40" fmla="*/ 19 w 108"/>
                <a:gd name="T41" fmla="*/ 118 h 146"/>
                <a:gd name="T42" fmla="*/ 20 w 108"/>
                <a:gd name="T43" fmla="*/ 122 h 146"/>
                <a:gd name="T44" fmla="*/ 20 w 108"/>
                <a:gd name="T45" fmla="*/ 129 h 146"/>
                <a:gd name="T46" fmla="*/ 19 w 108"/>
                <a:gd name="T47" fmla="*/ 143 h 146"/>
                <a:gd name="T48" fmla="*/ 108 w 108"/>
                <a:gd name="T49" fmla="*/ 129 h 146"/>
                <a:gd name="T50" fmla="*/ 99 w 108"/>
                <a:gd name="T51" fmla="*/ 110 h 146"/>
                <a:gd name="T52" fmla="*/ 90 w 108"/>
                <a:gd name="T53" fmla="*/ 9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46">
                  <a:moveTo>
                    <a:pt x="90" y="91"/>
                  </a:moveTo>
                  <a:cubicBezTo>
                    <a:pt x="87" y="83"/>
                    <a:pt x="86" y="76"/>
                    <a:pt x="85" y="68"/>
                  </a:cubicBezTo>
                  <a:cubicBezTo>
                    <a:pt x="85" y="66"/>
                    <a:pt x="85" y="63"/>
                    <a:pt x="84" y="61"/>
                  </a:cubicBezTo>
                  <a:cubicBezTo>
                    <a:pt x="78" y="70"/>
                    <a:pt x="70" y="79"/>
                    <a:pt x="62" y="87"/>
                  </a:cubicBezTo>
                  <a:cubicBezTo>
                    <a:pt x="62" y="88"/>
                    <a:pt x="61" y="88"/>
                    <a:pt x="60" y="88"/>
                  </a:cubicBezTo>
                  <a:cubicBezTo>
                    <a:pt x="59" y="89"/>
                    <a:pt x="57" y="89"/>
                    <a:pt x="56" y="89"/>
                  </a:cubicBezTo>
                  <a:cubicBezTo>
                    <a:pt x="54" y="89"/>
                    <a:pt x="52" y="89"/>
                    <a:pt x="50" y="87"/>
                  </a:cubicBezTo>
                  <a:cubicBezTo>
                    <a:pt x="46" y="83"/>
                    <a:pt x="46" y="78"/>
                    <a:pt x="50" y="74"/>
                  </a:cubicBezTo>
                  <a:cubicBezTo>
                    <a:pt x="61" y="64"/>
                    <a:pt x="70" y="52"/>
                    <a:pt x="77" y="39"/>
                  </a:cubicBezTo>
                  <a:cubicBezTo>
                    <a:pt x="71" y="34"/>
                    <a:pt x="60" y="28"/>
                    <a:pt x="53" y="25"/>
                  </a:cubicBezTo>
                  <a:cubicBezTo>
                    <a:pt x="47" y="21"/>
                    <a:pt x="40" y="18"/>
                    <a:pt x="34" y="14"/>
                  </a:cubicBezTo>
                  <a:cubicBezTo>
                    <a:pt x="28" y="10"/>
                    <a:pt x="24" y="5"/>
                    <a:pt x="19" y="0"/>
                  </a:cubicBezTo>
                  <a:cubicBezTo>
                    <a:pt x="19" y="28"/>
                    <a:pt x="12" y="56"/>
                    <a:pt x="0" y="81"/>
                  </a:cubicBezTo>
                  <a:cubicBezTo>
                    <a:pt x="6" y="87"/>
                    <a:pt x="10" y="93"/>
                    <a:pt x="14" y="101"/>
                  </a:cubicBezTo>
                  <a:cubicBezTo>
                    <a:pt x="20" y="98"/>
                    <a:pt x="26" y="94"/>
                    <a:pt x="32" y="89"/>
                  </a:cubicBezTo>
                  <a:cubicBezTo>
                    <a:pt x="34" y="88"/>
                    <a:pt x="36" y="88"/>
                    <a:pt x="38" y="88"/>
                  </a:cubicBezTo>
                  <a:cubicBezTo>
                    <a:pt x="41" y="88"/>
                    <a:pt x="43" y="89"/>
                    <a:pt x="44" y="91"/>
                  </a:cubicBezTo>
                  <a:cubicBezTo>
                    <a:pt x="46" y="93"/>
                    <a:pt x="46" y="96"/>
                    <a:pt x="46" y="98"/>
                  </a:cubicBezTo>
                  <a:cubicBezTo>
                    <a:pt x="46" y="100"/>
                    <a:pt x="44" y="102"/>
                    <a:pt x="43" y="104"/>
                  </a:cubicBezTo>
                  <a:cubicBezTo>
                    <a:pt x="41" y="105"/>
                    <a:pt x="39" y="106"/>
                    <a:pt x="37" y="108"/>
                  </a:cubicBezTo>
                  <a:cubicBezTo>
                    <a:pt x="31" y="112"/>
                    <a:pt x="25" y="115"/>
                    <a:pt x="19" y="118"/>
                  </a:cubicBezTo>
                  <a:cubicBezTo>
                    <a:pt x="19" y="119"/>
                    <a:pt x="20" y="120"/>
                    <a:pt x="20" y="122"/>
                  </a:cubicBezTo>
                  <a:cubicBezTo>
                    <a:pt x="20" y="124"/>
                    <a:pt x="20" y="127"/>
                    <a:pt x="20" y="129"/>
                  </a:cubicBezTo>
                  <a:cubicBezTo>
                    <a:pt x="20" y="134"/>
                    <a:pt x="20" y="138"/>
                    <a:pt x="19" y="143"/>
                  </a:cubicBezTo>
                  <a:cubicBezTo>
                    <a:pt x="49" y="146"/>
                    <a:pt x="80" y="142"/>
                    <a:pt x="108" y="129"/>
                  </a:cubicBezTo>
                  <a:cubicBezTo>
                    <a:pt x="106" y="123"/>
                    <a:pt x="102" y="117"/>
                    <a:pt x="99" y="110"/>
                  </a:cubicBezTo>
                  <a:cubicBezTo>
                    <a:pt x="95" y="104"/>
                    <a:pt x="92" y="98"/>
                    <a:pt x="90" y="91"/>
                  </a:cubicBezTo>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1" name="Freeform 145"/>
            <p:cNvSpPr/>
            <p:nvPr/>
          </p:nvSpPr>
          <p:spPr bwMode="auto">
            <a:xfrm>
              <a:off x="7767638" y="542120"/>
              <a:ext cx="341313" cy="341313"/>
            </a:xfrm>
            <a:custGeom>
              <a:avLst/>
              <a:gdLst>
                <a:gd name="T0" fmla="*/ 41 w 91"/>
                <a:gd name="T1" fmla="*/ 0 h 91"/>
                <a:gd name="T2" fmla="*/ 11 w 91"/>
                <a:gd name="T3" fmla="*/ 10 h 91"/>
                <a:gd name="T4" fmla="*/ 0 w 91"/>
                <a:gd name="T5" fmla="*/ 41 h 91"/>
                <a:gd name="T6" fmla="*/ 50 w 91"/>
                <a:gd name="T7" fmla="*/ 91 h 91"/>
                <a:gd name="T8" fmla="*/ 80 w 91"/>
                <a:gd name="T9" fmla="*/ 82 h 91"/>
                <a:gd name="T10" fmla="*/ 91 w 91"/>
                <a:gd name="T11" fmla="*/ 50 h 91"/>
                <a:gd name="T12" fmla="*/ 41 w 91"/>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91" h="91">
                  <a:moveTo>
                    <a:pt x="41" y="0"/>
                  </a:moveTo>
                  <a:cubicBezTo>
                    <a:pt x="30" y="0"/>
                    <a:pt x="20" y="4"/>
                    <a:pt x="11" y="10"/>
                  </a:cubicBezTo>
                  <a:cubicBezTo>
                    <a:pt x="4" y="19"/>
                    <a:pt x="0" y="29"/>
                    <a:pt x="0" y="41"/>
                  </a:cubicBezTo>
                  <a:cubicBezTo>
                    <a:pt x="0" y="69"/>
                    <a:pt x="23" y="91"/>
                    <a:pt x="50" y="91"/>
                  </a:cubicBezTo>
                  <a:cubicBezTo>
                    <a:pt x="62" y="91"/>
                    <a:pt x="72" y="88"/>
                    <a:pt x="80" y="82"/>
                  </a:cubicBezTo>
                  <a:cubicBezTo>
                    <a:pt x="87" y="73"/>
                    <a:pt x="91" y="62"/>
                    <a:pt x="91" y="50"/>
                  </a:cubicBezTo>
                  <a:cubicBezTo>
                    <a:pt x="91" y="23"/>
                    <a:pt x="69" y="0"/>
                    <a:pt x="41" y="0"/>
                  </a:cubicBezTo>
                </a:path>
              </a:pathLst>
            </a:custGeom>
            <a:solidFill>
              <a:srgbClr val="F246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2" name="Freeform 146"/>
            <p:cNvSpPr/>
            <p:nvPr/>
          </p:nvSpPr>
          <p:spPr bwMode="auto">
            <a:xfrm>
              <a:off x="7505700" y="110320"/>
              <a:ext cx="644525" cy="363538"/>
            </a:xfrm>
            <a:custGeom>
              <a:avLst/>
              <a:gdLst>
                <a:gd name="T0" fmla="*/ 134 w 172"/>
                <a:gd name="T1" fmla="*/ 8 h 97"/>
                <a:gd name="T2" fmla="*/ 111 w 172"/>
                <a:gd name="T3" fmla="*/ 11 h 97"/>
                <a:gd name="T4" fmla="*/ 89 w 172"/>
                <a:gd name="T5" fmla="*/ 0 h 97"/>
                <a:gd name="T6" fmla="*/ 93 w 172"/>
                <a:gd name="T7" fmla="*/ 6 h 97"/>
                <a:gd name="T8" fmla="*/ 95 w 172"/>
                <a:gd name="T9" fmla="*/ 10 h 97"/>
                <a:gd name="T10" fmla="*/ 92 w 172"/>
                <a:gd name="T11" fmla="*/ 18 h 97"/>
                <a:gd name="T12" fmla="*/ 87 w 172"/>
                <a:gd name="T13" fmla="*/ 20 h 97"/>
                <a:gd name="T14" fmla="*/ 86 w 172"/>
                <a:gd name="T15" fmla="*/ 20 h 97"/>
                <a:gd name="T16" fmla="*/ 80 w 172"/>
                <a:gd name="T17" fmla="*/ 17 h 97"/>
                <a:gd name="T18" fmla="*/ 65 w 172"/>
                <a:gd name="T19" fmla="*/ 0 h 97"/>
                <a:gd name="T20" fmla="*/ 48 w 172"/>
                <a:gd name="T21" fmla="*/ 14 h 97"/>
                <a:gd name="T22" fmla="*/ 46 w 172"/>
                <a:gd name="T23" fmla="*/ 17 h 97"/>
                <a:gd name="T24" fmla="*/ 34 w 172"/>
                <a:gd name="T25" fmla="*/ 28 h 97"/>
                <a:gd name="T26" fmla="*/ 30 w 172"/>
                <a:gd name="T27" fmla="*/ 32 h 97"/>
                <a:gd name="T28" fmla="*/ 10 w 172"/>
                <a:gd name="T29" fmla="*/ 43 h 97"/>
                <a:gd name="T30" fmla="*/ 0 w 172"/>
                <a:gd name="T31" fmla="*/ 48 h 97"/>
                <a:gd name="T32" fmla="*/ 6 w 172"/>
                <a:gd name="T33" fmla="*/ 49 h 97"/>
                <a:gd name="T34" fmla="*/ 89 w 172"/>
                <a:gd name="T35" fmla="*/ 96 h 97"/>
                <a:gd name="T36" fmla="*/ 102 w 172"/>
                <a:gd name="T37" fmla="*/ 91 h 97"/>
                <a:gd name="T38" fmla="*/ 112 w 172"/>
                <a:gd name="T39" fmla="*/ 89 h 97"/>
                <a:gd name="T40" fmla="*/ 93 w 172"/>
                <a:gd name="T41" fmla="*/ 37 h 97"/>
                <a:gd name="T42" fmla="*/ 92 w 172"/>
                <a:gd name="T43" fmla="*/ 33 h 97"/>
                <a:gd name="T44" fmla="*/ 97 w 172"/>
                <a:gd name="T45" fmla="*/ 25 h 97"/>
                <a:gd name="T46" fmla="*/ 109 w 172"/>
                <a:gd name="T47" fmla="*/ 29 h 97"/>
                <a:gd name="T48" fmla="*/ 130 w 172"/>
                <a:gd name="T49" fmla="*/ 89 h 97"/>
                <a:gd name="T50" fmla="*/ 149 w 172"/>
                <a:gd name="T51" fmla="*/ 95 h 97"/>
                <a:gd name="T52" fmla="*/ 154 w 172"/>
                <a:gd name="T53" fmla="*/ 97 h 97"/>
                <a:gd name="T54" fmla="*/ 169 w 172"/>
                <a:gd name="T55" fmla="*/ 10 h 97"/>
                <a:gd name="T56" fmla="*/ 153 w 172"/>
                <a:gd name="T57" fmla="*/ 6 h 97"/>
                <a:gd name="T58" fmla="*/ 134 w 172"/>
                <a:gd name="T59"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2" h="97">
                  <a:moveTo>
                    <a:pt x="134" y="8"/>
                  </a:moveTo>
                  <a:cubicBezTo>
                    <a:pt x="127" y="10"/>
                    <a:pt x="119" y="11"/>
                    <a:pt x="111" y="11"/>
                  </a:cubicBezTo>
                  <a:cubicBezTo>
                    <a:pt x="107" y="11"/>
                    <a:pt x="97" y="5"/>
                    <a:pt x="89" y="0"/>
                  </a:cubicBezTo>
                  <a:cubicBezTo>
                    <a:pt x="90" y="2"/>
                    <a:pt x="92" y="4"/>
                    <a:pt x="93" y="6"/>
                  </a:cubicBezTo>
                  <a:cubicBezTo>
                    <a:pt x="94" y="7"/>
                    <a:pt x="95" y="8"/>
                    <a:pt x="95" y="10"/>
                  </a:cubicBezTo>
                  <a:cubicBezTo>
                    <a:pt x="96" y="13"/>
                    <a:pt x="95" y="16"/>
                    <a:pt x="92" y="18"/>
                  </a:cubicBezTo>
                  <a:cubicBezTo>
                    <a:pt x="90" y="20"/>
                    <a:pt x="88" y="20"/>
                    <a:pt x="87" y="20"/>
                  </a:cubicBezTo>
                  <a:cubicBezTo>
                    <a:pt x="86" y="20"/>
                    <a:pt x="86" y="20"/>
                    <a:pt x="86" y="20"/>
                  </a:cubicBezTo>
                  <a:cubicBezTo>
                    <a:pt x="84" y="20"/>
                    <a:pt x="81" y="19"/>
                    <a:pt x="80" y="17"/>
                  </a:cubicBezTo>
                  <a:cubicBezTo>
                    <a:pt x="75" y="11"/>
                    <a:pt x="70" y="6"/>
                    <a:pt x="65" y="0"/>
                  </a:cubicBezTo>
                  <a:cubicBezTo>
                    <a:pt x="59" y="4"/>
                    <a:pt x="54" y="9"/>
                    <a:pt x="48" y="14"/>
                  </a:cubicBezTo>
                  <a:cubicBezTo>
                    <a:pt x="48" y="15"/>
                    <a:pt x="47" y="16"/>
                    <a:pt x="46" y="17"/>
                  </a:cubicBezTo>
                  <a:cubicBezTo>
                    <a:pt x="42" y="21"/>
                    <a:pt x="39" y="25"/>
                    <a:pt x="34" y="28"/>
                  </a:cubicBezTo>
                  <a:cubicBezTo>
                    <a:pt x="33" y="29"/>
                    <a:pt x="31" y="31"/>
                    <a:pt x="30" y="32"/>
                  </a:cubicBezTo>
                  <a:cubicBezTo>
                    <a:pt x="24" y="36"/>
                    <a:pt x="17" y="39"/>
                    <a:pt x="10" y="43"/>
                  </a:cubicBezTo>
                  <a:cubicBezTo>
                    <a:pt x="7" y="44"/>
                    <a:pt x="3" y="46"/>
                    <a:pt x="0" y="48"/>
                  </a:cubicBezTo>
                  <a:cubicBezTo>
                    <a:pt x="2" y="48"/>
                    <a:pt x="4" y="49"/>
                    <a:pt x="6" y="49"/>
                  </a:cubicBezTo>
                  <a:cubicBezTo>
                    <a:pt x="37" y="57"/>
                    <a:pt x="66" y="73"/>
                    <a:pt x="89" y="96"/>
                  </a:cubicBezTo>
                  <a:cubicBezTo>
                    <a:pt x="93" y="94"/>
                    <a:pt x="97" y="92"/>
                    <a:pt x="102" y="91"/>
                  </a:cubicBezTo>
                  <a:cubicBezTo>
                    <a:pt x="105" y="90"/>
                    <a:pt x="109" y="89"/>
                    <a:pt x="112" y="89"/>
                  </a:cubicBezTo>
                  <a:cubicBezTo>
                    <a:pt x="109" y="71"/>
                    <a:pt x="103" y="53"/>
                    <a:pt x="93" y="37"/>
                  </a:cubicBezTo>
                  <a:cubicBezTo>
                    <a:pt x="93" y="36"/>
                    <a:pt x="92" y="35"/>
                    <a:pt x="92" y="33"/>
                  </a:cubicBezTo>
                  <a:cubicBezTo>
                    <a:pt x="92" y="30"/>
                    <a:pt x="94" y="27"/>
                    <a:pt x="97" y="25"/>
                  </a:cubicBezTo>
                  <a:cubicBezTo>
                    <a:pt x="101" y="23"/>
                    <a:pt x="106" y="24"/>
                    <a:pt x="109" y="29"/>
                  </a:cubicBezTo>
                  <a:cubicBezTo>
                    <a:pt x="120" y="47"/>
                    <a:pt x="127" y="68"/>
                    <a:pt x="130" y="89"/>
                  </a:cubicBezTo>
                  <a:cubicBezTo>
                    <a:pt x="137" y="90"/>
                    <a:pt x="143" y="92"/>
                    <a:pt x="149" y="95"/>
                  </a:cubicBezTo>
                  <a:cubicBezTo>
                    <a:pt x="151" y="96"/>
                    <a:pt x="152" y="96"/>
                    <a:pt x="154" y="97"/>
                  </a:cubicBezTo>
                  <a:cubicBezTo>
                    <a:pt x="166" y="70"/>
                    <a:pt x="172" y="40"/>
                    <a:pt x="169" y="10"/>
                  </a:cubicBezTo>
                  <a:cubicBezTo>
                    <a:pt x="163" y="8"/>
                    <a:pt x="154" y="6"/>
                    <a:pt x="153" y="6"/>
                  </a:cubicBezTo>
                  <a:cubicBezTo>
                    <a:pt x="147" y="6"/>
                    <a:pt x="141" y="7"/>
                    <a:pt x="134" y="8"/>
                  </a:cubicBezTo>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3" name="Freeform 147"/>
            <p:cNvSpPr/>
            <p:nvPr/>
          </p:nvSpPr>
          <p:spPr bwMode="auto">
            <a:xfrm>
              <a:off x="7351713" y="346858"/>
              <a:ext cx="431800" cy="288925"/>
            </a:xfrm>
            <a:custGeom>
              <a:avLst/>
              <a:gdLst>
                <a:gd name="T0" fmla="*/ 0 w 115"/>
                <a:gd name="T1" fmla="*/ 77 h 77"/>
                <a:gd name="T2" fmla="*/ 97 w 115"/>
                <a:gd name="T3" fmla="*/ 63 h 77"/>
                <a:gd name="T4" fmla="*/ 101 w 115"/>
                <a:gd name="T5" fmla="*/ 63 h 77"/>
                <a:gd name="T6" fmla="*/ 115 w 115"/>
                <a:gd name="T7" fmla="*/ 44 h 77"/>
                <a:gd name="T8" fmla="*/ 25 w 115"/>
                <a:gd name="T9" fmla="*/ 0 h 77"/>
                <a:gd name="T10" fmla="*/ 22 w 115"/>
                <a:gd name="T11" fmla="*/ 10 h 77"/>
                <a:gd name="T12" fmla="*/ 19 w 115"/>
                <a:gd name="T13" fmla="*/ 23 h 77"/>
                <a:gd name="T14" fmla="*/ 15 w 115"/>
                <a:gd name="T15" fmla="*/ 46 h 77"/>
                <a:gd name="T16" fmla="*/ 6 w 115"/>
                <a:gd name="T17" fmla="*/ 66 h 77"/>
                <a:gd name="T18" fmla="*/ 0 w 115"/>
                <a:gd name="T1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77">
                  <a:moveTo>
                    <a:pt x="0" y="77"/>
                  </a:moveTo>
                  <a:cubicBezTo>
                    <a:pt x="30" y="63"/>
                    <a:pt x="64" y="58"/>
                    <a:pt x="97" y="63"/>
                  </a:cubicBezTo>
                  <a:cubicBezTo>
                    <a:pt x="98" y="63"/>
                    <a:pt x="100" y="63"/>
                    <a:pt x="101" y="63"/>
                  </a:cubicBezTo>
                  <a:cubicBezTo>
                    <a:pt x="104" y="56"/>
                    <a:pt x="109" y="49"/>
                    <a:pt x="115" y="44"/>
                  </a:cubicBezTo>
                  <a:cubicBezTo>
                    <a:pt x="91" y="20"/>
                    <a:pt x="59" y="5"/>
                    <a:pt x="25" y="0"/>
                  </a:cubicBezTo>
                  <a:cubicBezTo>
                    <a:pt x="23" y="3"/>
                    <a:pt x="22" y="6"/>
                    <a:pt x="22" y="10"/>
                  </a:cubicBezTo>
                  <a:cubicBezTo>
                    <a:pt x="21" y="14"/>
                    <a:pt x="20" y="19"/>
                    <a:pt x="19" y="23"/>
                  </a:cubicBezTo>
                  <a:cubicBezTo>
                    <a:pt x="18" y="31"/>
                    <a:pt x="17" y="38"/>
                    <a:pt x="15" y="46"/>
                  </a:cubicBezTo>
                  <a:cubicBezTo>
                    <a:pt x="13" y="53"/>
                    <a:pt x="9" y="59"/>
                    <a:pt x="6" y="66"/>
                  </a:cubicBezTo>
                  <a:cubicBezTo>
                    <a:pt x="4" y="69"/>
                    <a:pt x="2" y="73"/>
                    <a:pt x="0" y="77"/>
                  </a:cubicBezTo>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4" name="Freeform 148"/>
            <p:cNvSpPr/>
            <p:nvPr/>
          </p:nvSpPr>
          <p:spPr bwMode="auto">
            <a:xfrm>
              <a:off x="7764463" y="916770"/>
              <a:ext cx="292100" cy="376238"/>
            </a:xfrm>
            <a:custGeom>
              <a:avLst/>
              <a:gdLst>
                <a:gd name="T0" fmla="*/ 60 w 78"/>
                <a:gd name="T1" fmla="*/ 90 h 100"/>
                <a:gd name="T2" fmla="*/ 78 w 78"/>
                <a:gd name="T3" fmla="*/ 91 h 100"/>
                <a:gd name="T4" fmla="*/ 78 w 78"/>
                <a:gd name="T5" fmla="*/ 91 h 100"/>
                <a:gd name="T6" fmla="*/ 60 w 78"/>
                <a:gd name="T7" fmla="*/ 62 h 100"/>
                <a:gd name="T8" fmla="*/ 41 w 78"/>
                <a:gd name="T9" fmla="*/ 8 h 100"/>
                <a:gd name="T10" fmla="*/ 19 w 78"/>
                <a:gd name="T11" fmla="*/ 1 h 100"/>
                <a:gd name="T12" fmla="*/ 18 w 78"/>
                <a:gd name="T13" fmla="*/ 0 h 100"/>
                <a:gd name="T14" fmla="*/ 14 w 78"/>
                <a:gd name="T15" fmla="*/ 11 h 100"/>
                <a:gd name="T16" fmla="*/ 5 w 78"/>
                <a:gd name="T17" fmla="*/ 100 h 100"/>
                <a:gd name="T18" fmla="*/ 9 w 78"/>
                <a:gd name="T19" fmla="*/ 100 h 100"/>
                <a:gd name="T20" fmla="*/ 31 w 78"/>
                <a:gd name="T21" fmla="*/ 93 h 100"/>
                <a:gd name="T22" fmla="*/ 60 w 78"/>
                <a:gd name="T23" fmla="*/ 9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0">
                  <a:moveTo>
                    <a:pt x="60" y="90"/>
                  </a:moveTo>
                  <a:cubicBezTo>
                    <a:pt x="66" y="90"/>
                    <a:pt x="72" y="91"/>
                    <a:pt x="78" y="91"/>
                  </a:cubicBezTo>
                  <a:cubicBezTo>
                    <a:pt x="78" y="91"/>
                    <a:pt x="78" y="91"/>
                    <a:pt x="78" y="91"/>
                  </a:cubicBezTo>
                  <a:cubicBezTo>
                    <a:pt x="70" y="82"/>
                    <a:pt x="64" y="73"/>
                    <a:pt x="60" y="62"/>
                  </a:cubicBezTo>
                  <a:cubicBezTo>
                    <a:pt x="51" y="45"/>
                    <a:pt x="45" y="27"/>
                    <a:pt x="41" y="8"/>
                  </a:cubicBezTo>
                  <a:cubicBezTo>
                    <a:pt x="33" y="7"/>
                    <a:pt x="26" y="5"/>
                    <a:pt x="19" y="1"/>
                  </a:cubicBezTo>
                  <a:cubicBezTo>
                    <a:pt x="18" y="0"/>
                    <a:pt x="18" y="0"/>
                    <a:pt x="18" y="0"/>
                  </a:cubicBezTo>
                  <a:cubicBezTo>
                    <a:pt x="17" y="4"/>
                    <a:pt x="15" y="8"/>
                    <a:pt x="14" y="11"/>
                  </a:cubicBezTo>
                  <a:cubicBezTo>
                    <a:pt x="3" y="40"/>
                    <a:pt x="0" y="70"/>
                    <a:pt x="5" y="100"/>
                  </a:cubicBezTo>
                  <a:cubicBezTo>
                    <a:pt x="6" y="100"/>
                    <a:pt x="8" y="100"/>
                    <a:pt x="9" y="100"/>
                  </a:cubicBezTo>
                  <a:cubicBezTo>
                    <a:pt x="17" y="100"/>
                    <a:pt x="23" y="94"/>
                    <a:pt x="31" y="93"/>
                  </a:cubicBezTo>
                  <a:cubicBezTo>
                    <a:pt x="41" y="91"/>
                    <a:pt x="50" y="90"/>
                    <a:pt x="60" y="90"/>
                  </a:cubicBezTo>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5" name="Freeform 149"/>
            <p:cNvSpPr/>
            <p:nvPr/>
          </p:nvSpPr>
          <p:spPr bwMode="auto">
            <a:xfrm>
              <a:off x="7985125" y="921533"/>
              <a:ext cx="384175" cy="336550"/>
            </a:xfrm>
            <a:custGeom>
              <a:avLst/>
              <a:gdLst>
                <a:gd name="T0" fmla="*/ 48 w 102"/>
                <a:gd name="T1" fmla="*/ 85 h 90"/>
                <a:gd name="T2" fmla="*/ 60 w 102"/>
                <a:gd name="T3" fmla="*/ 74 h 90"/>
                <a:gd name="T4" fmla="*/ 73 w 102"/>
                <a:gd name="T5" fmla="*/ 62 h 90"/>
                <a:gd name="T6" fmla="*/ 102 w 102"/>
                <a:gd name="T7" fmla="*/ 46 h 90"/>
                <a:gd name="T8" fmla="*/ 24 w 102"/>
                <a:gd name="T9" fmla="*/ 0 h 90"/>
                <a:gd name="T10" fmla="*/ 0 w 102"/>
                <a:gd name="T11" fmla="*/ 8 h 90"/>
                <a:gd name="T12" fmla="*/ 2 w 102"/>
                <a:gd name="T13" fmla="*/ 14 h 90"/>
                <a:gd name="T14" fmla="*/ 43 w 102"/>
                <a:gd name="T15" fmla="*/ 90 h 90"/>
                <a:gd name="T16" fmla="*/ 46 w 102"/>
                <a:gd name="T17" fmla="*/ 88 h 90"/>
                <a:gd name="T18" fmla="*/ 48 w 102"/>
                <a:gd name="T19" fmla="*/ 8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90">
                  <a:moveTo>
                    <a:pt x="48" y="85"/>
                  </a:moveTo>
                  <a:cubicBezTo>
                    <a:pt x="52" y="82"/>
                    <a:pt x="56" y="78"/>
                    <a:pt x="60" y="74"/>
                  </a:cubicBezTo>
                  <a:cubicBezTo>
                    <a:pt x="64" y="70"/>
                    <a:pt x="68" y="65"/>
                    <a:pt x="73" y="62"/>
                  </a:cubicBezTo>
                  <a:cubicBezTo>
                    <a:pt x="77" y="58"/>
                    <a:pt x="96" y="49"/>
                    <a:pt x="102" y="46"/>
                  </a:cubicBezTo>
                  <a:cubicBezTo>
                    <a:pt x="73" y="37"/>
                    <a:pt x="46" y="22"/>
                    <a:pt x="24" y="0"/>
                  </a:cubicBezTo>
                  <a:cubicBezTo>
                    <a:pt x="17" y="4"/>
                    <a:pt x="9" y="7"/>
                    <a:pt x="0" y="8"/>
                  </a:cubicBezTo>
                  <a:cubicBezTo>
                    <a:pt x="1" y="10"/>
                    <a:pt x="1" y="12"/>
                    <a:pt x="2" y="14"/>
                  </a:cubicBezTo>
                  <a:cubicBezTo>
                    <a:pt x="8" y="43"/>
                    <a:pt x="23" y="69"/>
                    <a:pt x="43" y="90"/>
                  </a:cubicBezTo>
                  <a:cubicBezTo>
                    <a:pt x="44" y="90"/>
                    <a:pt x="45" y="89"/>
                    <a:pt x="46" y="88"/>
                  </a:cubicBezTo>
                  <a:cubicBezTo>
                    <a:pt x="47" y="87"/>
                    <a:pt x="48" y="86"/>
                    <a:pt x="48" y="85"/>
                  </a:cubicBezTo>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6" name="Freeform 150"/>
            <p:cNvSpPr/>
            <p:nvPr/>
          </p:nvSpPr>
          <p:spPr bwMode="auto">
            <a:xfrm>
              <a:off x="8128000" y="773895"/>
              <a:ext cx="393700" cy="266700"/>
            </a:xfrm>
            <a:custGeom>
              <a:avLst/>
              <a:gdLst>
                <a:gd name="T0" fmla="*/ 89 w 105"/>
                <a:gd name="T1" fmla="*/ 36 h 71"/>
                <a:gd name="T2" fmla="*/ 98 w 105"/>
                <a:gd name="T3" fmla="*/ 16 h 71"/>
                <a:gd name="T4" fmla="*/ 101 w 105"/>
                <a:gd name="T5" fmla="*/ 10 h 71"/>
                <a:gd name="T6" fmla="*/ 103 w 105"/>
                <a:gd name="T7" fmla="*/ 6 h 71"/>
                <a:gd name="T8" fmla="*/ 103 w 105"/>
                <a:gd name="T9" fmla="*/ 5 h 71"/>
                <a:gd name="T10" fmla="*/ 103 w 105"/>
                <a:gd name="T11" fmla="*/ 5 h 71"/>
                <a:gd name="T12" fmla="*/ 105 w 105"/>
                <a:gd name="T13" fmla="*/ 0 h 71"/>
                <a:gd name="T14" fmla="*/ 42 w 105"/>
                <a:gd name="T15" fmla="*/ 11 h 71"/>
                <a:gd name="T16" fmla="*/ 15 w 105"/>
                <a:gd name="T17" fmla="*/ 10 h 71"/>
                <a:gd name="T18" fmla="*/ 9 w 105"/>
                <a:gd name="T19" fmla="*/ 19 h 71"/>
                <a:gd name="T20" fmla="*/ 0 w 105"/>
                <a:gd name="T21" fmla="*/ 29 h 71"/>
                <a:gd name="T22" fmla="*/ 82 w 105"/>
                <a:gd name="T23" fmla="*/ 71 h 71"/>
                <a:gd name="T24" fmla="*/ 85 w 105"/>
                <a:gd name="T25" fmla="*/ 58 h 71"/>
                <a:gd name="T26" fmla="*/ 89 w 105"/>
                <a:gd name="T27"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71">
                  <a:moveTo>
                    <a:pt x="89" y="36"/>
                  </a:moveTo>
                  <a:cubicBezTo>
                    <a:pt x="91" y="29"/>
                    <a:pt x="94" y="22"/>
                    <a:pt x="98" y="16"/>
                  </a:cubicBezTo>
                  <a:cubicBezTo>
                    <a:pt x="99" y="14"/>
                    <a:pt x="100" y="12"/>
                    <a:pt x="101" y="10"/>
                  </a:cubicBezTo>
                  <a:cubicBezTo>
                    <a:pt x="101" y="10"/>
                    <a:pt x="102" y="8"/>
                    <a:pt x="103" y="6"/>
                  </a:cubicBezTo>
                  <a:cubicBezTo>
                    <a:pt x="103" y="5"/>
                    <a:pt x="103" y="5"/>
                    <a:pt x="103" y="5"/>
                  </a:cubicBezTo>
                  <a:cubicBezTo>
                    <a:pt x="103" y="5"/>
                    <a:pt x="103" y="5"/>
                    <a:pt x="103" y="5"/>
                  </a:cubicBezTo>
                  <a:cubicBezTo>
                    <a:pt x="104" y="3"/>
                    <a:pt x="104" y="2"/>
                    <a:pt x="105" y="0"/>
                  </a:cubicBezTo>
                  <a:cubicBezTo>
                    <a:pt x="85" y="8"/>
                    <a:pt x="63" y="11"/>
                    <a:pt x="42" y="11"/>
                  </a:cubicBezTo>
                  <a:cubicBezTo>
                    <a:pt x="33" y="11"/>
                    <a:pt x="24" y="11"/>
                    <a:pt x="15" y="10"/>
                  </a:cubicBezTo>
                  <a:cubicBezTo>
                    <a:pt x="13" y="13"/>
                    <a:pt x="11" y="16"/>
                    <a:pt x="9" y="19"/>
                  </a:cubicBezTo>
                  <a:cubicBezTo>
                    <a:pt x="7" y="23"/>
                    <a:pt x="4" y="26"/>
                    <a:pt x="0" y="29"/>
                  </a:cubicBezTo>
                  <a:cubicBezTo>
                    <a:pt x="23" y="51"/>
                    <a:pt x="52" y="65"/>
                    <a:pt x="82" y="71"/>
                  </a:cubicBezTo>
                  <a:cubicBezTo>
                    <a:pt x="83" y="67"/>
                    <a:pt x="84" y="63"/>
                    <a:pt x="85" y="58"/>
                  </a:cubicBezTo>
                  <a:cubicBezTo>
                    <a:pt x="85" y="51"/>
                    <a:pt x="86" y="43"/>
                    <a:pt x="89" y="36"/>
                  </a:cubicBezTo>
                </a:path>
              </a:pathLst>
            </a:custGeom>
            <a:solidFill>
              <a:srgbClr val="D4B7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7" name="Freeform 151"/>
            <p:cNvSpPr>
              <a:spLocks noEditPoints="1"/>
            </p:cNvSpPr>
            <p:nvPr/>
          </p:nvSpPr>
          <p:spPr bwMode="auto">
            <a:xfrm>
              <a:off x="7269163" y="35708"/>
              <a:ext cx="1377950" cy="1323975"/>
            </a:xfrm>
            <a:custGeom>
              <a:avLst/>
              <a:gdLst>
                <a:gd name="T0" fmla="*/ 343 w 367"/>
                <a:gd name="T1" fmla="*/ 104 h 353"/>
                <a:gd name="T2" fmla="*/ 284 w 367"/>
                <a:gd name="T3" fmla="*/ 37 h 353"/>
                <a:gd name="T4" fmla="*/ 240 w 367"/>
                <a:gd name="T5" fmla="*/ 2 h 353"/>
                <a:gd name="T6" fmla="*/ 164 w 367"/>
                <a:gd name="T7" fmla="*/ 2 h 353"/>
                <a:gd name="T8" fmla="*/ 126 w 367"/>
                <a:gd name="T9" fmla="*/ 2 h 353"/>
                <a:gd name="T10" fmla="*/ 36 w 367"/>
                <a:gd name="T11" fmla="*/ 68 h 353"/>
                <a:gd name="T12" fmla="*/ 12 w 367"/>
                <a:gd name="T13" fmla="*/ 140 h 353"/>
                <a:gd name="T14" fmla="*/ 20 w 367"/>
                <a:gd name="T15" fmla="*/ 229 h 353"/>
                <a:gd name="T16" fmla="*/ 66 w 367"/>
                <a:gd name="T17" fmla="*/ 306 h 353"/>
                <a:gd name="T18" fmla="*/ 127 w 367"/>
                <a:gd name="T19" fmla="*/ 351 h 353"/>
                <a:gd name="T20" fmla="*/ 183 w 367"/>
                <a:gd name="T21" fmla="*/ 348 h 353"/>
                <a:gd name="T22" fmla="*/ 240 w 367"/>
                <a:gd name="T23" fmla="*/ 351 h 353"/>
                <a:gd name="T24" fmla="*/ 301 w 367"/>
                <a:gd name="T25" fmla="*/ 306 h 353"/>
                <a:gd name="T26" fmla="*/ 347 w 367"/>
                <a:gd name="T27" fmla="*/ 229 h 353"/>
                <a:gd name="T28" fmla="*/ 213 w 367"/>
                <a:gd name="T29" fmla="*/ 217 h 353"/>
                <a:gd name="T30" fmla="*/ 183 w 367"/>
                <a:gd name="T31" fmla="*/ 126 h 353"/>
                <a:gd name="T32" fmla="*/ 28 w 367"/>
                <a:gd name="T33" fmla="*/ 204 h 353"/>
                <a:gd name="T34" fmla="*/ 116 w 367"/>
                <a:gd name="T35" fmla="*/ 176 h 353"/>
                <a:gd name="T36" fmla="*/ 100 w 367"/>
                <a:gd name="T37" fmla="*/ 200 h 353"/>
                <a:gd name="T38" fmla="*/ 122 w 367"/>
                <a:gd name="T39" fmla="*/ 205 h 353"/>
                <a:gd name="T40" fmla="*/ 108 w 367"/>
                <a:gd name="T41" fmla="*/ 314 h 353"/>
                <a:gd name="T42" fmla="*/ 82 w 367"/>
                <a:gd name="T43" fmla="*/ 235 h 353"/>
                <a:gd name="T44" fmla="*/ 95 w 367"/>
                <a:gd name="T45" fmla="*/ 211 h 353"/>
                <a:gd name="T46" fmla="*/ 43 w 367"/>
                <a:gd name="T47" fmla="*/ 258 h 353"/>
                <a:gd name="T48" fmla="*/ 37 w 367"/>
                <a:gd name="T49" fmla="*/ 129 h 353"/>
                <a:gd name="T50" fmla="*/ 137 w 367"/>
                <a:gd name="T51" fmla="*/ 127 h 353"/>
                <a:gd name="T52" fmla="*/ 28 w 367"/>
                <a:gd name="T53" fmla="*/ 149 h 353"/>
                <a:gd name="T54" fmla="*/ 206 w 367"/>
                <a:gd name="T55" fmla="*/ 20 h 353"/>
                <a:gd name="T56" fmla="*/ 217 w 367"/>
                <a:gd name="T57" fmla="*/ 117 h 353"/>
                <a:gd name="T58" fmla="*/ 160 w 367"/>
                <a:gd name="T59" fmla="*/ 45 h 353"/>
                <a:gd name="T60" fmla="*/ 165 w 367"/>
                <a:gd name="T61" fmla="*/ 111 h 353"/>
                <a:gd name="T62" fmla="*/ 73 w 367"/>
                <a:gd name="T63" fmla="*/ 63 h 353"/>
                <a:gd name="T64" fmla="*/ 111 w 367"/>
                <a:gd name="T65" fmla="*/ 34 h 353"/>
                <a:gd name="T66" fmla="*/ 150 w 367"/>
                <a:gd name="T67" fmla="*/ 40 h 353"/>
                <a:gd name="T68" fmla="*/ 152 w 367"/>
                <a:gd name="T69" fmla="*/ 20 h 353"/>
                <a:gd name="T70" fmla="*/ 198 w 367"/>
                <a:gd name="T71" fmla="*/ 332 h 353"/>
                <a:gd name="T72" fmla="*/ 137 w 367"/>
                <a:gd name="T73" fmla="*/ 335 h 353"/>
                <a:gd name="T74" fmla="*/ 151 w 367"/>
                <a:gd name="T75" fmla="*/ 236 h 353"/>
                <a:gd name="T76" fmla="*/ 210 w 367"/>
                <a:gd name="T77" fmla="*/ 326 h 353"/>
                <a:gd name="T78" fmla="*/ 289 w 367"/>
                <a:gd name="T79" fmla="*/ 292 h 353"/>
                <a:gd name="T80" fmla="*/ 246 w 367"/>
                <a:gd name="T81" fmla="*/ 327 h 353"/>
                <a:gd name="T82" fmla="*/ 191 w 367"/>
                <a:gd name="T83" fmla="*/ 244 h 353"/>
                <a:gd name="T84" fmla="*/ 294 w 367"/>
                <a:gd name="T85" fmla="*/ 290 h 353"/>
                <a:gd name="T86" fmla="*/ 320 w 367"/>
                <a:gd name="T87" fmla="*/ 270 h 353"/>
                <a:gd name="T88" fmla="*/ 238 w 367"/>
                <a:gd name="T89" fmla="*/ 216 h 353"/>
                <a:gd name="T90" fmla="*/ 345 w 367"/>
                <a:gd name="T91" fmla="*/ 193 h 353"/>
                <a:gd name="T92" fmla="*/ 251 w 367"/>
                <a:gd name="T93" fmla="*/ 176 h 353"/>
                <a:gd name="T94" fmla="*/ 274 w 367"/>
                <a:gd name="T95" fmla="*/ 151 h 353"/>
                <a:gd name="T96" fmla="*/ 263 w 367"/>
                <a:gd name="T97" fmla="*/ 136 h 353"/>
                <a:gd name="T98" fmla="*/ 249 w 367"/>
                <a:gd name="T99" fmla="*/ 28 h 353"/>
                <a:gd name="T100" fmla="*/ 314 w 367"/>
                <a:gd name="T101" fmla="*/ 75 h 353"/>
                <a:gd name="T102" fmla="*/ 287 w 367"/>
                <a:gd name="T103" fmla="*/ 136 h 353"/>
                <a:gd name="T104" fmla="*/ 324 w 367"/>
                <a:gd name="T105" fmla="*/ 95 h 353"/>
                <a:gd name="T106" fmla="*/ 349 w 367"/>
                <a:gd name="T107" fmla="*/ 171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353">
                  <a:moveTo>
                    <a:pt x="367" y="175"/>
                  </a:moveTo>
                  <a:cubicBezTo>
                    <a:pt x="366" y="162"/>
                    <a:pt x="360" y="150"/>
                    <a:pt x="355" y="140"/>
                  </a:cubicBezTo>
                  <a:cubicBezTo>
                    <a:pt x="351" y="134"/>
                    <a:pt x="348" y="129"/>
                    <a:pt x="347" y="123"/>
                  </a:cubicBezTo>
                  <a:cubicBezTo>
                    <a:pt x="345" y="118"/>
                    <a:pt x="344" y="111"/>
                    <a:pt x="343" y="104"/>
                  </a:cubicBezTo>
                  <a:cubicBezTo>
                    <a:pt x="341" y="92"/>
                    <a:pt x="340" y="80"/>
                    <a:pt x="332" y="69"/>
                  </a:cubicBezTo>
                  <a:cubicBezTo>
                    <a:pt x="332" y="69"/>
                    <a:pt x="332" y="68"/>
                    <a:pt x="331" y="68"/>
                  </a:cubicBezTo>
                  <a:cubicBezTo>
                    <a:pt x="323" y="58"/>
                    <a:pt x="312" y="52"/>
                    <a:pt x="301" y="47"/>
                  </a:cubicBezTo>
                  <a:cubicBezTo>
                    <a:pt x="295" y="44"/>
                    <a:pt x="289" y="41"/>
                    <a:pt x="284" y="37"/>
                  </a:cubicBezTo>
                  <a:cubicBezTo>
                    <a:pt x="280" y="34"/>
                    <a:pt x="275" y="29"/>
                    <a:pt x="270" y="24"/>
                  </a:cubicBezTo>
                  <a:cubicBezTo>
                    <a:pt x="262" y="15"/>
                    <a:pt x="253" y="6"/>
                    <a:pt x="240" y="2"/>
                  </a:cubicBezTo>
                  <a:cubicBezTo>
                    <a:pt x="240" y="2"/>
                    <a:pt x="240" y="2"/>
                    <a:pt x="240" y="2"/>
                  </a:cubicBezTo>
                  <a:cubicBezTo>
                    <a:pt x="240" y="2"/>
                    <a:pt x="240" y="2"/>
                    <a:pt x="240" y="2"/>
                  </a:cubicBezTo>
                  <a:cubicBezTo>
                    <a:pt x="235" y="0"/>
                    <a:pt x="231" y="0"/>
                    <a:pt x="225" y="0"/>
                  </a:cubicBezTo>
                  <a:cubicBezTo>
                    <a:pt x="218" y="0"/>
                    <a:pt x="210" y="1"/>
                    <a:pt x="203" y="2"/>
                  </a:cubicBezTo>
                  <a:cubicBezTo>
                    <a:pt x="196" y="4"/>
                    <a:pt x="190" y="5"/>
                    <a:pt x="183" y="5"/>
                  </a:cubicBezTo>
                  <a:cubicBezTo>
                    <a:pt x="177" y="5"/>
                    <a:pt x="171" y="4"/>
                    <a:pt x="164" y="2"/>
                  </a:cubicBezTo>
                  <a:cubicBezTo>
                    <a:pt x="156" y="1"/>
                    <a:pt x="149" y="0"/>
                    <a:pt x="141" y="0"/>
                  </a:cubicBezTo>
                  <a:cubicBezTo>
                    <a:pt x="136" y="0"/>
                    <a:pt x="131" y="0"/>
                    <a:pt x="127" y="2"/>
                  </a:cubicBezTo>
                  <a:cubicBezTo>
                    <a:pt x="127" y="2"/>
                    <a:pt x="127" y="2"/>
                    <a:pt x="127" y="2"/>
                  </a:cubicBezTo>
                  <a:cubicBezTo>
                    <a:pt x="126" y="2"/>
                    <a:pt x="126" y="2"/>
                    <a:pt x="126" y="2"/>
                  </a:cubicBezTo>
                  <a:cubicBezTo>
                    <a:pt x="114" y="6"/>
                    <a:pt x="105" y="15"/>
                    <a:pt x="96" y="24"/>
                  </a:cubicBezTo>
                  <a:cubicBezTo>
                    <a:pt x="92" y="29"/>
                    <a:pt x="87" y="34"/>
                    <a:pt x="83" y="37"/>
                  </a:cubicBezTo>
                  <a:cubicBezTo>
                    <a:pt x="78" y="41"/>
                    <a:pt x="72" y="44"/>
                    <a:pt x="66" y="47"/>
                  </a:cubicBezTo>
                  <a:cubicBezTo>
                    <a:pt x="55" y="52"/>
                    <a:pt x="43" y="58"/>
                    <a:pt x="36" y="68"/>
                  </a:cubicBezTo>
                  <a:cubicBezTo>
                    <a:pt x="35" y="68"/>
                    <a:pt x="35" y="69"/>
                    <a:pt x="34" y="69"/>
                  </a:cubicBezTo>
                  <a:cubicBezTo>
                    <a:pt x="27" y="80"/>
                    <a:pt x="26" y="92"/>
                    <a:pt x="24" y="104"/>
                  </a:cubicBezTo>
                  <a:cubicBezTo>
                    <a:pt x="23" y="111"/>
                    <a:pt x="22" y="118"/>
                    <a:pt x="20" y="123"/>
                  </a:cubicBezTo>
                  <a:cubicBezTo>
                    <a:pt x="18" y="129"/>
                    <a:pt x="15" y="134"/>
                    <a:pt x="12" y="140"/>
                  </a:cubicBezTo>
                  <a:cubicBezTo>
                    <a:pt x="7" y="150"/>
                    <a:pt x="0" y="162"/>
                    <a:pt x="0" y="175"/>
                  </a:cubicBezTo>
                  <a:cubicBezTo>
                    <a:pt x="0" y="176"/>
                    <a:pt x="0" y="177"/>
                    <a:pt x="0" y="177"/>
                  </a:cubicBezTo>
                  <a:cubicBezTo>
                    <a:pt x="0" y="191"/>
                    <a:pt x="7" y="202"/>
                    <a:pt x="12" y="212"/>
                  </a:cubicBezTo>
                  <a:cubicBezTo>
                    <a:pt x="15" y="218"/>
                    <a:pt x="18" y="224"/>
                    <a:pt x="20" y="229"/>
                  </a:cubicBezTo>
                  <a:cubicBezTo>
                    <a:pt x="22" y="235"/>
                    <a:pt x="23" y="242"/>
                    <a:pt x="24" y="248"/>
                  </a:cubicBezTo>
                  <a:cubicBezTo>
                    <a:pt x="26" y="261"/>
                    <a:pt x="27" y="273"/>
                    <a:pt x="34" y="283"/>
                  </a:cubicBezTo>
                  <a:cubicBezTo>
                    <a:pt x="35" y="284"/>
                    <a:pt x="35" y="284"/>
                    <a:pt x="36" y="285"/>
                  </a:cubicBezTo>
                  <a:cubicBezTo>
                    <a:pt x="43" y="295"/>
                    <a:pt x="55" y="300"/>
                    <a:pt x="66" y="306"/>
                  </a:cubicBezTo>
                  <a:cubicBezTo>
                    <a:pt x="72" y="309"/>
                    <a:pt x="78" y="312"/>
                    <a:pt x="83" y="315"/>
                  </a:cubicBezTo>
                  <a:cubicBezTo>
                    <a:pt x="87" y="319"/>
                    <a:pt x="92" y="323"/>
                    <a:pt x="96" y="328"/>
                  </a:cubicBezTo>
                  <a:cubicBezTo>
                    <a:pt x="105" y="337"/>
                    <a:pt x="114" y="347"/>
                    <a:pt x="126" y="351"/>
                  </a:cubicBezTo>
                  <a:cubicBezTo>
                    <a:pt x="127" y="351"/>
                    <a:pt x="127" y="351"/>
                    <a:pt x="127" y="351"/>
                  </a:cubicBezTo>
                  <a:cubicBezTo>
                    <a:pt x="127" y="351"/>
                    <a:pt x="127" y="351"/>
                    <a:pt x="127" y="351"/>
                  </a:cubicBezTo>
                  <a:cubicBezTo>
                    <a:pt x="131" y="352"/>
                    <a:pt x="136" y="353"/>
                    <a:pt x="141" y="353"/>
                  </a:cubicBezTo>
                  <a:cubicBezTo>
                    <a:pt x="149" y="353"/>
                    <a:pt x="156" y="352"/>
                    <a:pt x="164" y="350"/>
                  </a:cubicBezTo>
                  <a:cubicBezTo>
                    <a:pt x="171" y="349"/>
                    <a:pt x="177" y="348"/>
                    <a:pt x="183" y="348"/>
                  </a:cubicBezTo>
                  <a:cubicBezTo>
                    <a:pt x="190" y="348"/>
                    <a:pt x="196" y="349"/>
                    <a:pt x="203" y="350"/>
                  </a:cubicBezTo>
                  <a:cubicBezTo>
                    <a:pt x="210" y="352"/>
                    <a:pt x="218" y="353"/>
                    <a:pt x="225" y="353"/>
                  </a:cubicBezTo>
                  <a:cubicBezTo>
                    <a:pt x="231" y="353"/>
                    <a:pt x="236" y="352"/>
                    <a:pt x="240" y="351"/>
                  </a:cubicBezTo>
                  <a:cubicBezTo>
                    <a:pt x="240" y="351"/>
                    <a:pt x="240" y="351"/>
                    <a:pt x="240" y="351"/>
                  </a:cubicBezTo>
                  <a:cubicBezTo>
                    <a:pt x="240" y="351"/>
                    <a:pt x="240" y="351"/>
                    <a:pt x="240" y="351"/>
                  </a:cubicBezTo>
                  <a:cubicBezTo>
                    <a:pt x="253" y="347"/>
                    <a:pt x="262" y="337"/>
                    <a:pt x="270" y="328"/>
                  </a:cubicBezTo>
                  <a:cubicBezTo>
                    <a:pt x="275" y="323"/>
                    <a:pt x="280" y="319"/>
                    <a:pt x="284" y="315"/>
                  </a:cubicBezTo>
                  <a:cubicBezTo>
                    <a:pt x="289" y="312"/>
                    <a:pt x="295" y="309"/>
                    <a:pt x="301" y="306"/>
                  </a:cubicBezTo>
                  <a:cubicBezTo>
                    <a:pt x="312" y="300"/>
                    <a:pt x="323" y="295"/>
                    <a:pt x="331" y="285"/>
                  </a:cubicBezTo>
                  <a:cubicBezTo>
                    <a:pt x="332" y="284"/>
                    <a:pt x="332" y="284"/>
                    <a:pt x="332" y="283"/>
                  </a:cubicBezTo>
                  <a:cubicBezTo>
                    <a:pt x="340" y="273"/>
                    <a:pt x="341" y="261"/>
                    <a:pt x="343" y="248"/>
                  </a:cubicBezTo>
                  <a:cubicBezTo>
                    <a:pt x="344" y="242"/>
                    <a:pt x="345" y="235"/>
                    <a:pt x="347" y="229"/>
                  </a:cubicBezTo>
                  <a:cubicBezTo>
                    <a:pt x="348" y="224"/>
                    <a:pt x="351" y="218"/>
                    <a:pt x="355" y="212"/>
                  </a:cubicBezTo>
                  <a:cubicBezTo>
                    <a:pt x="360" y="202"/>
                    <a:pt x="366" y="190"/>
                    <a:pt x="367" y="177"/>
                  </a:cubicBezTo>
                  <a:cubicBezTo>
                    <a:pt x="367" y="177"/>
                    <a:pt x="367" y="176"/>
                    <a:pt x="367" y="175"/>
                  </a:cubicBezTo>
                  <a:moveTo>
                    <a:pt x="213" y="217"/>
                  </a:moveTo>
                  <a:cubicBezTo>
                    <a:pt x="205" y="223"/>
                    <a:pt x="195" y="226"/>
                    <a:pt x="183" y="226"/>
                  </a:cubicBezTo>
                  <a:cubicBezTo>
                    <a:pt x="156" y="226"/>
                    <a:pt x="133" y="204"/>
                    <a:pt x="133" y="176"/>
                  </a:cubicBezTo>
                  <a:cubicBezTo>
                    <a:pt x="133" y="164"/>
                    <a:pt x="137" y="154"/>
                    <a:pt x="144" y="145"/>
                  </a:cubicBezTo>
                  <a:cubicBezTo>
                    <a:pt x="154" y="134"/>
                    <a:pt x="168" y="126"/>
                    <a:pt x="183" y="126"/>
                  </a:cubicBezTo>
                  <a:cubicBezTo>
                    <a:pt x="211" y="126"/>
                    <a:pt x="234" y="149"/>
                    <a:pt x="234" y="176"/>
                  </a:cubicBezTo>
                  <a:cubicBezTo>
                    <a:pt x="234" y="193"/>
                    <a:pt x="226" y="207"/>
                    <a:pt x="213" y="217"/>
                  </a:cubicBezTo>
                  <a:moveTo>
                    <a:pt x="37" y="224"/>
                  </a:moveTo>
                  <a:cubicBezTo>
                    <a:pt x="35" y="217"/>
                    <a:pt x="31" y="210"/>
                    <a:pt x="28" y="204"/>
                  </a:cubicBezTo>
                  <a:cubicBezTo>
                    <a:pt x="24" y="198"/>
                    <a:pt x="21" y="191"/>
                    <a:pt x="19" y="185"/>
                  </a:cubicBezTo>
                  <a:cubicBezTo>
                    <a:pt x="19" y="184"/>
                    <a:pt x="18" y="183"/>
                    <a:pt x="18" y="181"/>
                  </a:cubicBezTo>
                  <a:cubicBezTo>
                    <a:pt x="48" y="165"/>
                    <a:pt x="83" y="159"/>
                    <a:pt x="117" y="163"/>
                  </a:cubicBezTo>
                  <a:cubicBezTo>
                    <a:pt x="116" y="167"/>
                    <a:pt x="116" y="172"/>
                    <a:pt x="116" y="176"/>
                  </a:cubicBezTo>
                  <a:cubicBezTo>
                    <a:pt x="116" y="180"/>
                    <a:pt x="116" y="184"/>
                    <a:pt x="117" y="187"/>
                  </a:cubicBezTo>
                  <a:cubicBezTo>
                    <a:pt x="113" y="189"/>
                    <a:pt x="110" y="191"/>
                    <a:pt x="107" y="193"/>
                  </a:cubicBezTo>
                  <a:cubicBezTo>
                    <a:pt x="106" y="193"/>
                    <a:pt x="105" y="194"/>
                    <a:pt x="104" y="194"/>
                  </a:cubicBezTo>
                  <a:cubicBezTo>
                    <a:pt x="102" y="196"/>
                    <a:pt x="101" y="198"/>
                    <a:pt x="100" y="200"/>
                  </a:cubicBezTo>
                  <a:cubicBezTo>
                    <a:pt x="100" y="202"/>
                    <a:pt x="100" y="205"/>
                    <a:pt x="102" y="207"/>
                  </a:cubicBezTo>
                  <a:cubicBezTo>
                    <a:pt x="103" y="209"/>
                    <a:pt x="106" y="211"/>
                    <a:pt x="109" y="211"/>
                  </a:cubicBezTo>
                  <a:cubicBezTo>
                    <a:pt x="111" y="211"/>
                    <a:pt x="112" y="210"/>
                    <a:pt x="114" y="209"/>
                  </a:cubicBezTo>
                  <a:cubicBezTo>
                    <a:pt x="116" y="208"/>
                    <a:pt x="119" y="206"/>
                    <a:pt x="122" y="205"/>
                  </a:cubicBezTo>
                  <a:cubicBezTo>
                    <a:pt x="125" y="212"/>
                    <a:pt x="130" y="219"/>
                    <a:pt x="136" y="225"/>
                  </a:cubicBezTo>
                  <a:cubicBezTo>
                    <a:pt x="121" y="256"/>
                    <a:pt x="114" y="290"/>
                    <a:pt x="118" y="325"/>
                  </a:cubicBezTo>
                  <a:cubicBezTo>
                    <a:pt x="115" y="322"/>
                    <a:pt x="112" y="319"/>
                    <a:pt x="109" y="316"/>
                  </a:cubicBezTo>
                  <a:cubicBezTo>
                    <a:pt x="109" y="315"/>
                    <a:pt x="108" y="315"/>
                    <a:pt x="108" y="314"/>
                  </a:cubicBezTo>
                  <a:cubicBezTo>
                    <a:pt x="103" y="310"/>
                    <a:pt x="98" y="305"/>
                    <a:pt x="93" y="301"/>
                  </a:cubicBezTo>
                  <a:cubicBezTo>
                    <a:pt x="87" y="296"/>
                    <a:pt x="80" y="293"/>
                    <a:pt x="73" y="290"/>
                  </a:cubicBezTo>
                  <a:cubicBezTo>
                    <a:pt x="65" y="286"/>
                    <a:pt x="58" y="282"/>
                    <a:pt x="52" y="277"/>
                  </a:cubicBezTo>
                  <a:cubicBezTo>
                    <a:pt x="60" y="262"/>
                    <a:pt x="70" y="248"/>
                    <a:pt x="82" y="235"/>
                  </a:cubicBezTo>
                  <a:cubicBezTo>
                    <a:pt x="83" y="234"/>
                    <a:pt x="85" y="232"/>
                    <a:pt x="87" y="230"/>
                  </a:cubicBezTo>
                  <a:cubicBezTo>
                    <a:pt x="89" y="228"/>
                    <a:pt x="92" y="226"/>
                    <a:pt x="94" y="224"/>
                  </a:cubicBezTo>
                  <a:cubicBezTo>
                    <a:pt x="96" y="222"/>
                    <a:pt x="97" y="221"/>
                    <a:pt x="97" y="219"/>
                  </a:cubicBezTo>
                  <a:cubicBezTo>
                    <a:pt x="98" y="216"/>
                    <a:pt x="97" y="214"/>
                    <a:pt x="95" y="211"/>
                  </a:cubicBezTo>
                  <a:cubicBezTo>
                    <a:pt x="94" y="210"/>
                    <a:pt x="93" y="209"/>
                    <a:pt x="91" y="209"/>
                  </a:cubicBezTo>
                  <a:cubicBezTo>
                    <a:pt x="88" y="208"/>
                    <a:pt x="85" y="208"/>
                    <a:pt x="83" y="210"/>
                  </a:cubicBezTo>
                  <a:cubicBezTo>
                    <a:pt x="78" y="214"/>
                    <a:pt x="74" y="218"/>
                    <a:pt x="69" y="223"/>
                  </a:cubicBezTo>
                  <a:cubicBezTo>
                    <a:pt x="59" y="233"/>
                    <a:pt x="50" y="245"/>
                    <a:pt x="43" y="258"/>
                  </a:cubicBezTo>
                  <a:cubicBezTo>
                    <a:pt x="43" y="256"/>
                    <a:pt x="43" y="255"/>
                    <a:pt x="42" y="253"/>
                  </a:cubicBezTo>
                  <a:cubicBezTo>
                    <a:pt x="42" y="251"/>
                    <a:pt x="42" y="249"/>
                    <a:pt x="41" y="246"/>
                  </a:cubicBezTo>
                  <a:cubicBezTo>
                    <a:pt x="40" y="239"/>
                    <a:pt x="39" y="231"/>
                    <a:pt x="37" y="224"/>
                  </a:cubicBezTo>
                  <a:moveTo>
                    <a:pt x="37" y="129"/>
                  </a:moveTo>
                  <a:cubicBezTo>
                    <a:pt x="39" y="121"/>
                    <a:pt x="40" y="114"/>
                    <a:pt x="41" y="106"/>
                  </a:cubicBezTo>
                  <a:cubicBezTo>
                    <a:pt x="42" y="102"/>
                    <a:pt x="43" y="97"/>
                    <a:pt x="44" y="93"/>
                  </a:cubicBezTo>
                  <a:cubicBezTo>
                    <a:pt x="44" y="89"/>
                    <a:pt x="45" y="86"/>
                    <a:pt x="47" y="83"/>
                  </a:cubicBezTo>
                  <a:cubicBezTo>
                    <a:pt x="81" y="88"/>
                    <a:pt x="113" y="103"/>
                    <a:pt x="137" y="127"/>
                  </a:cubicBezTo>
                  <a:cubicBezTo>
                    <a:pt x="131" y="132"/>
                    <a:pt x="126" y="139"/>
                    <a:pt x="123" y="146"/>
                  </a:cubicBezTo>
                  <a:cubicBezTo>
                    <a:pt x="122" y="146"/>
                    <a:pt x="120" y="146"/>
                    <a:pt x="119" y="146"/>
                  </a:cubicBezTo>
                  <a:cubicBezTo>
                    <a:pt x="86" y="141"/>
                    <a:pt x="52" y="146"/>
                    <a:pt x="22" y="160"/>
                  </a:cubicBezTo>
                  <a:cubicBezTo>
                    <a:pt x="24" y="156"/>
                    <a:pt x="26" y="152"/>
                    <a:pt x="28" y="149"/>
                  </a:cubicBezTo>
                  <a:cubicBezTo>
                    <a:pt x="31" y="142"/>
                    <a:pt x="35" y="136"/>
                    <a:pt x="37" y="129"/>
                  </a:cubicBezTo>
                  <a:moveTo>
                    <a:pt x="160" y="20"/>
                  </a:moveTo>
                  <a:cubicBezTo>
                    <a:pt x="168" y="21"/>
                    <a:pt x="176" y="22"/>
                    <a:pt x="183" y="22"/>
                  </a:cubicBezTo>
                  <a:cubicBezTo>
                    <a:pt x="191" y="22"/>
                    <a:pt x="199" y="21"/>
                    <a:pt x="206" y="20"/>
                  </a:cubicBezTo>
                  <a:cubicBezTo>
                    <a:pt x="213" y="18"/>
                    <a:pt x="220" y="17"/>
                    <a:pt x="225" y="17"/>
                  </a:cubicBezTo>
                  <a:cubicBezTo>
                    <a:pt x="227" y="17"/>
                    <a:pt x="228" y="17"/>
                    <a:pt x="230" y="17"/>
                  </a:cubicBezTo>
                  <a:cubicBezTo>
                    <a:pt x="231" y="22"/>
                    <a:pt x="231" y="26"/>
                    <a:pt x="232" y="30"/>
                  </a:cubicBezTo>
                  <a:cubicBezTo>
                    <a:pt x="235" y="60"/>
                    <a:pt x="229" y="90"/>
                    <a:pt x="217" y="117"/>
                  </a:cubicBezTo>
                  <a:cubicBezTo>
                    <a:pt x="215" y="116"/>
                    <a:pt x="214" y="116"/>
                    <a:pt x="212" y="115"/>
                  </a:cubicBezTo>
                  <a:cubicBezTo>
                    <a:pt x="206" y="112"/>
                    <a:pt x="200" y="110"/>
                    <a:pt x="193" y="109"/>
                  </a:cubicBezTo>
                  <a:cubicBezTo>
                    <a:pt x="190" y="88"/>
                    <a:pt x="183" y="67"/>
                    <a:pt x="172" y="49"/>
                  </a:cubicBezTo>
                  <a:cubicBezTo>
                    <a:pt x="169" y="44"/>
                    <a:pt x="164" y="43"/>
                    <a:pt x="160" y="45"/>
                  </a:cubicBezTo>
                  <a:cubicBezTo>
                    <a:pt x="157" y="47"/>
                    <a:pt x="155" y="50"/>
                    <a:pt x="155" y="53"/>
                  </a:cubicBezTo>
                  <a:cubicBezTo>
                    <a:pt x="155" y="55"/>
                    <a:pt x="156" y="56"/>
                    <a:pt x="156" y="57"/>
                  </a:cubicBezTo>
                  <a:cubicBezTo>
                    <a:pt x="166" y="73"/>
                    <a:pt x="172" y="91"/>
                    <a:pt x="175" y="109"/>
                  </a:cubicBezTo>
                  <a:cubicBezTo>
                    <a:pt x="172" y="109"/>
                    <a:pt x="168" y="110"/>
                    <a:pt x="165" y="111"/>
                  </a:cubicBezTo>
                  <a:cubicBezTo>
                    <a:pt x="160" y="112"/>
                    <a:pt x="156" y="114"/>
                    <a:pt x="152" y="116"/>
                  </a:cubicBezTo>
                  <a:cubicBezTo>
                    <a:pt x="129" y="93"/>
                    <a:pt x="100" y="77"/>
                    <a:pt x="69" y="69"/>
                  </a:cubicBezTo>
                  <a:cubicBezTo>
                    <a:pt x="67" y="69"/>
                    <a:pt x="65" y="68"/>
                    <a:pt x="63" y="68"/>
                  </a:cubicBezTo>
                  <a:cubicBezTo>
                    <a:pt x="66" y="66"/>
                    <a:pt x="70" y="64"/>
                    <a:pt x="73" y="63"/>
                  </a:cubicBezTo>
                  <a:cubicBezTo>
                    <a:pt x="80" y="59"/>
                    <a:pt x="87" y="56"/>
                    <a:pt x="93" y="52"/>
                  </a:cubicBezTo>
                  <a:cubicBezTo>
                    <a:pt x="94" y="51"/>
                    <a:pt x="96" y="49"/>
                    <a:pt x="97" y="48"/>
                  </a:cubicBezTo>
                  <a:cubicBezTo>
                    <a:pt x="102" y="45"/>
                    <a:pt x="105" y="41"/>
                    <a:pt x="109" y="37"/>
                  </a:cubicBezTo>
                  <a:cubicBezTo>
                    <a:pt x="110" y="36"/>
                    <a:pt x="111" y="35"/>
                    <a:pt x="111" y="34"/>
                  </a:cubicBezTo>
                  <a:cubicBezTo>
                    <a:pt x="117" y="29"/>
                    <a:pt x="122" y="24"/>
                    <a:pt x="128" y="20"/>
                  </a:cubicBezTo>
                  <a:cubicBezTo>
                    <a:pt x="133" y="26"/>
                    <a:pt x="138" y="31"/>
                    <a:pt x="143" y="37"/>
                  </a:cubicBezTo>
                  <a:cubicBezTo>
                    <a:pt x="144" y="39"/>
                    <a:pt x="147" y="40"/>
                    <a:pt x="149" y="40"/>
                  </a:cubicBezTo>
                  <a:cubicBezTo>
                    <a:pt x="150" y="40"/>
                    <a:pt x="150" y="40"/>
                    <a:pt x="150" y="40"/>
                  </a:cubicBezTo>
                  <a:cubicBezTo>
                    <a:pt x="151" y="40"/>
                    <a:pt x="153" y="40"/>
                    <a:pt x="155" y="38"/>
                  </a:cubicBezTo>
                  <a:cubicBezTo>
                    <a:pt x="158" y="36"/>
                    <a:pt x="159" y="33"/>
                    <a:pt x="158" y="30"/>
                  </a:cubicBezTo>
                  <a:cubicBezTo>
                    <a:pt x="158" y="28"/>
                    <a:pt x="157" y="27"/>
                    <a:pt x="156" y="26"/>
                  </a:cubicBezTo>
                  <a:cubicBezTo>
                    <a:pt x="155" y="24"/>
                    <a:pt x="153" y="22"/>
                    <a:pt x="152" y="20"/>
                  </a:cubicBezTo>
                  <a:cubicBezTo>
                    <a:pt x="151" y="20"/>
                    <a:pt x="150" y="19"/>
                    <a:pt x="149" y="18"/>
                  </a:cubicBezTo>
                  <a:cubicBezTo>
                    <a:pt x="153" y="18"/>
                    <a:pt x="157" y="19"/>
                    <a:pt x="160" y="20"/>
                  </a:cubicBezTo>
                  <a:moveTo>
                    <a:pt x="206" y="333"/>
                  </a:moveTo>
                  <a:cubicBezTo>
                    <a:pt x="204" y="332"/>
                    <a:pt x="201" y="332"/>
                    <a:pt x="198" y="332"/>
                  </a:cubicBezTo>
                  <a:cubicBezTo>
                    <a:pt x="193" y="331"/>
                    <a:pt x="188" y="330"/>
                    <a:pt x="183" y="330"/>
                  </a:cubicBezTo>
                  <a:cubicBezTo>
                    <a:pt x="176" y="330"/>
                    <a:pt x="168" y="332"/>
                    <a:pt x="160" y="333"/>
                  </a:cubicBezTo>
                  <a:cubicBezTo>
                    <a:pt x="154" y="334"/>
                    <a:pt x="147" y="335"/>
                    <a:pt x="141" y="335"/>
                  </a:cubicBezTo>
                  <a:cubicBezTo>
                    <a:pt x="140" y="335"/>
                    <a:pt x="138" y="335"/>
                    <a:pt x="137" y="335"/>
                  </a:cubicBezTo>
                  <a:cubicBezTo>
                    <a:pt x="132" y="305"/>
                    <a:pt x="135" y="275"/>
                    <a:pt x="146" y="246"/>
                  </a:cubicBezTo>
                  <a:cubicBezTo>
                    <a:pt x="147" y="243"/>
                    <a:pt x="149" y="239"/>
                    <a:pt x="150" y="235"/>
                  </a:cubicBezTo>
                  <a:cubicBezTo>
                    <a:pt x="150" y="235"/>
                    <a:pt x="150" y="235"/>
                    <a:pt x="150" y="235"/>
                  </a:cubicBezTo>
                  <a:cubicBezTo>
                    <a:pt x="151" y="236"/>
                    <a:pt x="151" y="236"/>
                    <a:pt x="151" y="236"/>
                  </a:cubicBezTo>
                  <a:cubicBezTo>
                    <a:pt x="158" y="240"/>
                    <a:pt x="165" y="242"/>
                    <a:pt x="173" y="243"/>
                  </a:cubicBezTo>
                  <a:cubicBezTo>
                    <a:pt x="177" y="262"/>
                    <a:pt x="183" y="280"/>
                    <a:pt x="192" y="297"/>
                  </a:cubicBezTo>
                  <a:cubicBezTo>
                    <a:pt x="197" y="308"/>
                    <a:pt x="203" y="317"/>
                    <a:pt x="210" y="326"/>
                  </a:cubicBezTo>
                  <a:cubicBezTo>
                    <a:pt x="210" y="326"/>
                    <a:pt x="210" y="326"/>
                    <a:pt x="210" y="326"/>
                  </a:cubicBezTo>
                  <a:cubicBezTo>
                    <a:pt x="213" y="329"/>
                    <a:pt x="215" y="332"/>
                    <a:pt x="217" y="335"/>
                  </a:cubicBezTo>
                  <a:cubicBezTo>
                    <a:pt x="214" y="334"/>
                    <a:pt x="210" y="334"/>
                    <a:pt x="206" y="333"/>
                  </a:cubicBezTo>
                  <a:moveTo>
                    <a:pt x="294" y="290"/>
                  </a:moveTo>
                  <a:cubicBezTo>
                    <a:pt x="292" y="291"/>
                    <a:pt x="291" y="291"/>
                    <a:pt x="289" y="292"/>
                  </a:cubicBezTo>
                  <a:cubicBezTo>
                    <a:pt x="284" y="295"/>
                    <a:pt x="279" y="297"/>
                    <a:pt x="274" y="301"/>
                  </a:cubicBezTo>
                  <a:cubicBezTo>
                    <a:pt x="269" y="304"/>
                    <a:pt x="264" y="309"/>
                    <a:pt x="260" y="313"/>
                  </a:cubicBezTo>
                  <a:cubicBezTo>
                    <a:pt x="259" y="314"/>
                    <a:pt x="258" y="315"/>
                    <a:pt x="258" y="316"/>
                  </a:cubicBezTo>
                  <a:cubicBezTo>
                    <a:pt x="254" y="320"/>
                    <a:pt x="250" y="324"/>
                    <a:pt x="246" y="327"/>
                  </a:cubicBezTo>
                  <a:cubicBezTo>
                    <a:pt x="244" y="329"/>
                    <a:pt x="242" y="331"/>
                    <a:pt x="239" y="332"/>
                  </a:cubicBezTo>
                  <a:cubicBezTo>
                    <a:pt x="237" y="330"/>
                    <a:pt x="235" y="328"/>
                    <a:pt x="234" y="326"/>
                  </a:cubicBezTo>
                  <a:cubicBezTo>
                    <a:pt x="214" y="305"/>
                    <a:pt x="199" y="279"/>
                    <a:pt x="193" y="250"/>
                  </a:cubicBezTo>
                  <a:cubicBezTo>
                    <a:pt x="192" y="248"/>
                    <a:pt x="192" y="246"/>
                    <a:pt x="191" y="244"/>
                  </a:cubicBezTo>
                  <a:cubicBezTo>
                    <a:pt x="200" y="243"/>
                    <a:pt x="208" y="240"/>
                    <a:pt x="215" y="236"/>
                  </a:cubicBezTo>
                  <a:cubicBezTo>
                    <a:pt x="237" y="258"/>
                    <a:pt x="264" y="273"/>
                    <a:pt x="293" y="282"/>
                  </a:cubicBezTo>
                  <a:cubicBezTo>
                    <a:pt x="297" y="283"/>
                    <a:pt x="300" y="284"/>
                    <a:pt x="304" y="285"/>
                  </a:cubicBezTo>
                  <a:cubicBezTo>
                    <a:pt x="301" y="286"/>
                    <a:pt x="297" y="288"/>
                    <a:pt x="294" y="290"/>
                  </a:cubicBezTo>
                  <a:moveTo>
                    <a:pt x="339" y="204"/>
                  </a:moveTo>
                  <a:cubicBezTo>
                    <a:pt x="336" y="210"/>
                    <a:pt x="332" y="217"/>
                    <a:pt x="330" y="224"/>
                  </a:cubicBezTo>
                  <a:cubicBezTo>
                    <a:pt x="327" y="231"/>
                    <a:pt x="326" y="239"/>
                    <a:pt x="325" y="246"/>
                  </a:cubicBezTo>
                  <a:cubicBezTo>
                    <a:pt x="324" y="255"/>
                    <a:pt x="323" y="263"/>
                    <a:pt x="320" y="270"/>
                  </a:cubicBezTo>
                  <a:cubicBezTo>
                    <a:pt x="318" y="269"/>
                    <a:pt x="316" y="269"/>
                    <a:pt x="314" y="269"/>
                  </a:cubicBezTo>
                  <a:cubicBezTo>
                    <a:pt x="313" y="268"/>
                    <a:pt x="312" y="268"/>
                    <a:pt x="311" y="268"/>
                  </a:cubicBezTo>
                  <a:cubicBezTo>
                    <a:pt x="281" y="262"/>
                    <a:pt x="252" y="248"/>
                    <a:pt x="229" y="226"/>
                  </a:cubicBezTo>
                  <a:cubicBezTo>
                    <a:pt x="233" y="223"/>
                    <a:pt x="236" y="220"/>
                    <a:pt x="238" y="216"/>
                  </a:cubicBezTo>
                  <a:cubicBezTo>
                    <a:pt x="240" y="213"/>
                    <a:pt x="242" y="210"/>
                    <a:pt x="244" y="207"/>
                  </a:cubicBezTo>
                  <a:cubicBezTo>
                    <a:pt x="253" y="208"/>
                    <a:pt x="262" y="208"/>
                    <a:pt x="271" y="208"/>
                  </a:cubicBezTo>
                  <a:cubicBezTo>
                    <a:pt x="292" y="208"/>
                    <a:pt x="314" y="205"/>
                    <a:pt x="334" y="197"/>
                  </a:cubicBezTo>
                  <a:cubicBezTo>
                    <a:pt x="338" y="196"/>
                    <a:pt x="341" y="194"/>
                    <a:pt x="345" y="193"/>
                  </a:cubicBezTo>
                  <a:cubicBezTo>
                    <a:pt x="343" y="196"/>
                    <a:pt x="341" y="200"/>
                    <a:pt x="339" y="204"/>
                  </a:cubicBezTo>
                  <a:moveTo>
                    <a:pt x="339" y="176"/>
                  </a:moveTo>
                  <a:cubicBezTo>
                    <a:pt x="311" y="189"/>
                    <a:pt x="280" y="193"/>
                    <a:pt x="250" y="190"/>
                  </a:cubicBezTo>
                  <a:cubicBezTo>
                    <a:pt x="251" y="185"/>
                    <a:pt x="251" y="181"/>
                    <a:pt x="251" y="176"/>
                  </a:cubicBezTo>
                  <a:cubicBezTo>
                    <a:pt x="251" y="174"/>
                    <a:pt x="251" y="171"/>
                    <a:pt x="251" y="169"/>
                  </a:cubicBezTo>
                  <a:cubicBezTo>
                    <a:pt x="251" y="167"/>
                    <a:pt x="250" y="166"/>
                    <a:pt x="250" y="165"/>
                  </a:cubicBezTo>
                  <a:cubicBezTo>
                    <a:pt x="256" y="162"/>
                    <a:pt x="262" y="159"/>
                    <a:pt x="268" y="155"/>
                  </a:cubicBezTo>
                  <a:cubicBezTo>
                    <a:pt x="270" y="153"/>
                    <a:pt x="272" y="152"/>
                    <a:pt x="274" y="151"/>
                  </a:cubicBezTo>
                  <a:cubicBezTo>
                    <a:pt x="275" y="149"/>
                    <a:pt x="277" y="147"/>
                    <a:pt x="277" y="145"/>
                  </a:cubicBezTo>
                  <a:cubicBezTo>
                    <a:pt x="277" y="143"/>
                    <a:pt x="277" y="140"/>
                    <a:pt x="275" y="138"/>
                  </a:cubicBezTo>
                  <a:cubicBezTo>
                    <a:pt x="274" y="136"/>
                    <a:pt x="272" y="135"/>
                    <a:pt x="269" y="135"/>
                  </a:cubicBezTo>
                  <a:cubicBezTo>
                    <a:pt x="267" y="135"/>
                    <a:pt x="265" y="135"/>
                    <a:pt x="263" y="136"/>
                  </a:cubicBezTo>
                  <a:cubicBezTo>
                    <a:pt x="257" y="141"/>
                    <a:pt x="251" y="145"/>
                    <a:pt x="245" y="148"/>
                  </a:cubicBezTo>
                  <a:cubicBezTo>
                    <a:pt x="241" y="140"/>
                    <a:pt x="237" y="134"/>
                    <a:pt x="231" y="128"/>
                  </a:cubicBezTo>
                  <a:cubicBezTo>
                    <a:pt x="243" y="103"/>
                    <a:pt x="250" y="75"/>
                    <a:pt x="250" y="47"/>
                  </a:cubicBezTo>
                  <a:cubicBezTo>
                    <a:pt x="250" y="41"/>
                    <a:pt x="250" y="34"/>
                    <a:pt x="249" y="28"/>
                  </a:cubicBezTo>
                  <a:cubicBezTo>
                    <a:pt x="252" y="31"/>
                    <a:pt x="255" y="34"/>
                    <a:pt x="258" y="37"/>
                  </a:cubicBezTo>
                  <a:cubicBezTo>
                    <a:pt x="263" y="42"/>
                    <a:pt x="268" y="47"/>
                    <a:pt x="274" y="52"/>
                  </a:cubicBezTo>
                  <a:cubicBezTo>
                    <a:pt x="280" y="56"/>
                    <a:pt x="287" y="59"/>
                    <a:pt x="294" y="63"/>
                  </a:cubicBezTo>
                  <a:cubicBezTo>
                    <a:pt x="301" y="66"/>
                    <a:pt x="309" y="70"/>
                    <a:pt x="314" y="75"/>
                  </a:cubicBezTo>
                  <a:cubicBezTo>
                    <a:pt x="312" y="79"/>
                    <a:pt x="310" y="83"/>
                    <a:pt x="308" y="86"/>
                  </a:cubicBezTo>
                  <a:cubicBezTo>
                    <a:pt x="301" y="99"/>
                    <a:pt x="292" y="111"/>
                    <a:pt x="281" y="121"/>
                  </a:cubicBezTo>
                  <a:cubicBezTo>
                    <a:pt x="277" y="125"/>
                    <a:pt x="277" y="130"/>
                    <a:pt x="281" y="134"/>
                  </a:cubicBezTo>
                  <a:cubicBezTo>
                    <a:pt x="283" y="136"/>
                    <a:pt x="285" y="136"/>
                    <a:pt x="287" y="136"/>
                  </a:cubicBezTo>
                  <a:cubicBezTo>
                    <a:pt x="288" y="136"/>
                    <a:pt x="290" y="136"/>
                    <a:pt x="291" y="135"/>
                  </a:cubicBezTo>
                  <a:cubicBezTo>
                    <a:pt x="292" y="135"/>
                    <a:pt x="293" y="135"/>
                    <a:pt x="293" y="134"/>
                  </a:cubicBezTo>
                  <a:cubicBezTo>
                    <a:pt x="301" y="126"/>
                    <a:pt x="309" y="117"/>
                    <a:pt x="315" y="108"/>
                  </a:cubicBezTo>
                  <a:cubicBezTo>
                    <a:pt x="318" y="104"/>
                    <a:pt x="321" y="99"/>
                    <a:pt x="324" y="95"/>
                  </a:cubicBezTo>
                  <a:cubicBezTo>
                    <a:pt x="324" y="99"/>
                    <a:pt x="325" y="102"/>
                    <a:pt x="325" y="106"/>
                  </a:cubicBezTo>
                  <a:cubicBezTo>
                    <a:pt x="326" y="114"/>
                    <a:pt x="327" y="121"/>
                    <a:pt x="330" y="129"/>
                  </a:cubicBezTo>
                  <a:cubicBezTo>
                    <a:pt x="332" y="136"/>
                    <a:pt x="336" y="142"/>
                    <a:pt x="339" y="149"/>
                  </a:cubicBezTo>
                  <a:cubicBezTo>
                    <a:pt x="343" y="156"/>
                    <a:pt x="347" y="164"/>
                    <a:pt x="349" y="171"/>
                  </a:cubicBezTo>
                  <a:cubicBezTo>
                    <a:pt x="345" y="173"/>
                    <a:pt x="342" y="175"/>
                    <a:pt x="339" y="17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80" name="文本框 79"/>
          <p:cNvSpPr txBox="1"/>
          <p:nvPr/>
        </p:nvSpPr>
        <p:spPr>
          <a:xfrm>
            <a:off x="2278258" y="1737342"/>
            <a:ext cx="1577500" cy="461665"/>
          </a:xfrm>
          <a:prstGeom prst="rect">
            <a:avLst/>
          </a:prstGeom>
          <a:noFill/>
        </p:spPr>
        <p:txBody>
          <a:bodyPr wrap="square" rtlCol="0">
            <a:spAutoFit/>
          </a:bodyPr>
          <a:lstStyle/>
          <a:p>
            <a:r>
              <a:rPr lang="zh-CN" altLang="en-US" sz="2400" dirty="0" smtClean="0">
                <a:solidFill>
                  <a:prstClr val="black"/>
                </a:solidFill>
                <a:latin typeface="华康海报体W12(P)" panose="040B0C00000000000000" pitchFamily="82" charset="-122"/>
                <a:ea typeface="华康海报体W12(P)" panose="040B0C00000000000000" pitchFamily="82" charset="-122"/>
              </a:rPr>
              <a:t>一</a:t>
            </a:r>
            <a:endParaRPr lang="zh-CN" altLang="en-US" sz="2400" dirty="0">
              <a:solidFill>
                <a:prstClr val="black"/>
              </a:solidFill>
              <a:latin typeface="华康海报体W12(P)" panose="040B0C00000000000000" pitchFamily="82" charset="-122"/>
              <a:ea typeface="华康海报体W12(P)" panose="040B0C00000000000000" pitchFamily="82" charset="-122"/>
            </a:endParaRPr>
          </a:p>
        </p:txBody>
      </p:sp>
      <p:sp>
        <p:nvSpPr>
          <p:cNvPr id="81" name="文本框 80"/>
          <p:cNvSpPr txBox="1"/>
          <p:nvPr/>
        </p:nvSpPr>
        <p:spPr>
          <a:xfrm>
            <a:off x="2278258" y="2202436"/>
            <a:ext cx="1637034" cy="369332"/>
          </a:xfrm>
          <a:prstGeom prst="rect">
            <a:avLst/>
          </a:prstGeom>
          <a:noFill/>
        </p:spPr>
        <p:txBody>
          <a:bodyPr wrap="square" rtlCol="0">
            <a:spAutoFit/>
          </a:bodyPr>
          <a:lstStyle/>
          <a:p>
            <a:r>
              <a:rPr lang="zh-CN" altLang="en-US" dirty="0">
                <a:latin typeface="Microsoft YaHei" panose="020B0503020204020204" pitchFamily="34" charset="-122"/>
                <a:ea typeface="Microsoft YaHei" panose="020B0503020204020204" pitchFamily="34" charset="-122"/>
              </a:rPr>
              <a:t>網</a:t>
            </a:r>
            <a:r>
              <a:rPr lang="zh-CN" altLang="en-US" dirty="0" smtClean="0">
                <a:latin typeface="Microsoft YaHei" panose="020B0503020204020204" pitchFamily="34" charset="-122"/>
                <a:ea typeface="Microsoft YaHei" panose="020B0503020204020204" pitchFamily="34" charset="-122"/>
              </a:rPr>
              <a:t>站架構</a:t>
            </a:r>
            <a:endParaRPr lang="zh-CN" altLang="en-US" dirty="0">
              <a:latin typeface="Microsoft YaHei" panose="020B0503020204020204" pitchFamily="34" charset="-122"/>
              <a:ea typeface="Microsoft YaHei" panose="020B0503020204020204" pitchFamily="34" charset="-122"/>
            </a:endParaRPr>
          </a:p>
        </p:txBody>
      </p:sp>
      <p:sp>
        <p:nvSpPr>
          <p:cNvPr id="83" name="文本框 82"/>
          <p:cNvSpPr txBox="1"/>
          <p:nvPr/>
        </p:nvSpPr>
        <p:spPr>
          <a:xfrm>
            <a:off x="6152594" y="1747167"/>
            <a:ext cx="1577500" cy="461665"/>
          </a:xfrm>
          <a:prstGeom prst="rect">
            <a:avLst/>
          </a:prstGeom>
          <a:noFill/>
        </p:spPr>
        <p:txBody>
          <a:bodyPr wrap="square" rtlCol="0">
            <a:spAutoFit/>
          </a:bodyPr>
          <a:lstStyle/>
          <a:p>
            <a:r>
              <a:rPr lang="zh-CN" altLang="en-US" sz="2400" dirty="0" smtClean="0">
                <a:solidFill>
                  <a:prstClr val="black"/>
                </a:solidFill>
                <a:latin typeface="华康海报体W12(P)" panose="040B0C00000000000000" pitchFamily="82" charset="-122"/>
                <a:ea typeface="华康海报体W12(P)" panose="040B0C00000000000000" pitchFamily="82" charset="-122"/>
              </a:rPr>
              <a:t>二</a:t>
            </a:r>
            <a:endParaRPr lang="zh-CN" altLang="en-US" sz="2400" dirty="0">
              <a:solidFill>
                <a:prstClr val="black"/>
              </a:solidFill>
              <a:latin typeface="华康海报体W12(P)" panose="040B0C00000000000000" pitchFamily="82" charset="-122"/>
              <a:ea typeface="华康海报体W12(P)" panose="040B0C00000000000000" pitchFamily="82" charset="-122"/>
            </a:endParaRPr>
          </a:p>
        </p:txBody>
      </p:sp>
      <p:sp>
        <p:nvSpPr>
          <p:cNvPr id="84" name="文本框 83"/>
          <p:cNvSpPr txBox="1"/>
          <p:nvPr/>
        </p:nvSpPr>
        <p:spPr>
          <a:xfrm>
            <a:off x="6152594" y="2212261"/>
            <a:ext cx="1637034" cy="923330"/>
          </a:xfrm>
          <a:prstGeom prst="rect">
            <a:avLst/>
          </a:prstGeom>
          <a:noFill/>
        </p:spPr>
        <p:txBody>
          <a:bodyPr wrap="square" rtlCol="0">
            <a:spAutoFit/>
          </a:bodyPr>
          <a:lstStyle/>
          <a:p>
            <a:r>
              <a:rPr lang="zh-TW" altLang="en-US" b="1" dirty="0"/>
              <a:t>功能説明與操作説</a:t>
            </a:r>
            <a:r>
              <a:rPr lang="zh-TW" altLang="en-US" b="1" dirty="0" smtClean="0"/>
              <a:t>明</a:t>
            </a:r>
            <a:r>
              <a:rPr lang="en-US" altLang="zh-CN" b="1" dirty="0" smtClean="0"/>
              <a:t>&amp;</a:t>
            </a:r>
            <a:r>
              <a:rPr lang="zh-CN" altLang="en-US" b="1" dirty="0" smtClean="0"/>
              <a:t>網頁的創意地方</a:t>
            </a:r>
            <a:endParaRPr lang="zh-CN" altLang="en-US" dirty="0">
              <a:latin typeface="Microsoft YaHei" panose="020B0503020204020204" pitchFamily="34" charset="-122"/>
              <a:ea typeface="Microsoft YaHei" panose="020B0503020204020204" pitchFamily="34" charset="-122"/>
            </a:endParaRPr>
          </a:p>
        </p:txBody>
      </p:sp>
      <p:sp>
        <p:nvSpPr>
          <p:cNvPr id="85" name="文本框 84"/>
          <p:cNvSpPr txBox="1"/>
          <p:nvPr/>
        </p:nvSpPr>
        <p:spPr>
          <a:xfrm>
            <a:off x="4540176" y="4319871"/>
            <a:ext cx="1577500" cy="461665"/>
          </a:xfrm>
          <a:prstGeom prst="rect">
            <a:avLst/>
          </a:prstGeom>
          <a:noFill/>
        </p:spPr>
        <p:txBody>
          <a:bodyPr wrap="square" rtlCol="0">
            <a:spAutoFit/>
          </a:bodyPr>
          <a:lstStyle/>
          <a:p>
            <a:r>
              <a:rPr lang="zh-CN" altLang="en-US" sz="2400" dirty="0" smtClean="0">
                <a:solidFill>
                  <a:prstClr val="black"/>
                </a:solidFill>
                <a:latin typeface="华康海报体W12(P)" panose="040B0C00000000000000" pitchFamily="82" charset="-122"/>
                <a:ea typeface="华康海报体W12(P)" panose="040B0C00000000000000" pitchFamily="82" charset="-122"/>
              </a:rPr>
              <a:t>三</a:t>
            </a:r>
            <a:endParaRPr lang="zh-CN" altLang="en-US" sz="2400" dirty="0">
              <a:solidFill>
                <a:prstClr val="black"/>
              </a:solidFill>
              <a:latin typeface="华康海报体W12(P)" panose="040B0C00000000000000" pitchFamily="82" charset="-122"/>
              <a:ea typeface="华康海报体W12(P)" panose="040B0C00000000000000" pitchFamily="82" charset="-122"/>
            </a:endParaRPr>
          </a:p>
        </p:txBody>
      </p:sp>
      <p:sp>
        <p:nvSpPr>
          <p:cNvPr id="86" name="文本框 85"/>
          <p:cNvSpPr txBox="1"/>
          <p:nvPr/>
        </p:nvSpPr>
        <p:spPr>
          <a:xfrm>
            <a:off x="4540176" y="4784965"/>
            <a:ext cx="1637034" cy="369332"/>
          </a:xfrm>
          <a:prstGeom prst="rect">
            <a:avLst/>
          </a:prstGeom>
          <a:noFill/>
        </p:spPr>
        <p:txBody>
          <a:bodyPr wrap="square" rtlCol="0">
            <a:spAutoFit/>
          </a:bodyPr>
          <a:lstStyle/>
          <a:p>
            <a:r>
              <a:rPr lang="zh-CN" altLang="en-US" b="1" dirty="0"/>
              <a:t>網站購物流程</a:t>
            </a:r>
            <a:endParaRPr lang="zh-CN" altLang="en-US" dirty="0">
              <a:solidFill>
                <a:prstClr val="white">
                  <a:lumMod val="50000"/>
                </a:prstClr>
              </a:solidFill>
              <a:latin typeface="Microsoft YaHei" panose="020B0503020204020204" pitchFamily="34" charset="-122"/>
              <a:ea typeface="Microsoft YaHei" panose="020B0503020204020204" pitchFamily="34" charset="-122"/>
            </a:endParaRPr>
          </a:p>
        </p:txBody>
      </p:sp>
      <p:sp>
        <p:nvSpPr>
          <p:cNvPr id="87" name="文本框 86"/>
          <p:cNvSpPr txBox="1"/>
          <p:nvPr/>
        </p:nvSpPr>
        <p:spPr>
          <a:xfrm>
            <a:off x="9090047" y="4319871"/>
            <a:ext cx="1577500" cy="461665"/>
          </a:xfrm>
          <a:prstGeom prst="rect">
            <a:avLst/>
          </a:prstGeom>
          <a:noFill/>
        </p:spPr>
        <p:txBody>
          <a:bodyPr wrap="square" rtlCol="0">
            <a:spAutoFit/>
          </a:bodyPr>
          <a:lstStyle/>
          <a:p>
            <a:r>
              <a:rPr lang="zh-CN" altLang="en-US" sz="2400" dirty="0" smtClean="0">
                <a:solidFill>
                  <a:prstClr val="black"/>
                </a:solidFill>
                <a:latin typeface="华康海报体W12(P)" panose="040B0C00000000000000" pitchFamily="82" charset="-122"/>
                <a:ea typeface="华康海报体W12(P)" panose="040B0C00000000000000" pitchFamily="82" charset="-122"/>
              </a:rPr>
              <a:t>四</a:t>
            </a:r>
            <a:endParaRPr lang="zh-CN" altLang="en-US" sz="2400" dirty="0">
              <a:solidFill>
                <a:prstClr val="black"/>
              </a:solidFill>
              <a:latin typeface="华康海报体W12(P)" panose="040B0C00000000000000" pitchFamily="82" charset="-122"/>
              <a:ea typeface="华康海报体W12(P)" panose="040B0C00000000000000" pitchFamily="82" charset="-122"/>
            </a:endParaRPr>
          </a:p>
        </p:txBody>
      </p:sp>
      <p:sp>
        <p:nvSpPr>
          <p:cNvPr id="88" name="文本框 87"/>
          <p:cNvSpPr txBox="1"/>
          <p:nvPr/>
        </p:nvSpPr>
        <p:spPr>
          <a:xfrm>
            <a:off x="9090047" y="4784965"/>
            <a:ext cx="1637034" cy="369332"/>
          </a:xfrm>
          <a:prstGeom prst="rect">
            <a:avLst/>
          </a:prstGeom>
          <a:noFill/>
        </p:spPr>
        <p:txBody>
          <a:bodyPr wrap="square" rtlCol="0">
            <a:spAutoFit/>
          </a:bodyPr>
          <a:lstStyle/>
          <a:p>
            <a:r>
              <a:rPr lang="zh-CN" altLang="en-US" b="1" dirty="0"/>
              <a:t>工作分配</a:t>
            </a:r>
            <a:endParaRPr lang="zh-CN" altLang="en-US" dirty="0">
              <a:solidFill>
                <a:prstClr val="white">
                  <a:lumMod val="50000"/>
                </a:prstClr>
              </a:solidFill>
              <a:latin typeface="Microsoft YaHei" panose="020B0503020204020204" pitchFamily="34" charset="-122"/>
              <a:ea typeface="Microsoft YaHei" panose="020B0503020204020204" pitchFamily="34" charset="-122"/>
            </a:endParaRPr>
          </a:p>
        </p:txBody>
      </p:sp>
      <p:sp>
        <p:nvSpPr>
          <p:cNvPr id="79" name="文本框 86"/>
          <p:cNvSpPr txBox="1"/>
          <p:nvPr/>
        </p:nvSpPr>
        <p:spPr>
          <a:xfrm>
            <a:off x="10468005" y="1589132"/>
            <a:ext cx="1577500" cy="461665"/>
          </a:xfrm>
          <a:prstGeom prst="rect">
            <a:avLst/>
          </a:prstGeom>
          <a:noFill/>
        </p:spPr>
        <p:txBody>
          <a:bodyPr wrap="square" rtlCol="0">
            <a:spAutoFit/>
          </a:bodyPr>
          <a:lstStyle/>
          <a:p>
            <a:r>
              <a:rPr lang="zh-CN" altLang="en-US" sz="2400" dirty="0" smtClean="0">
                <a:solidFill>
                  <a:prstClr val="black"/>
                </a:solidFill>
                <a:latin typeface="华康海报体W12(P)" panose="040B0C00000000000000" pitchFamily="82" charset="-122"/>
                <a:ea typeface="华康海报体W12(P)" panose="040B0C00000000000000" pitchFamily="82" charset="-122"/>
              </a:rPr>
              <a:t>五</a:t>
            </a:r>
            <a:endParaRPr lang="zh-CN" altLang="en-US" sz="2400" dirty="0">
              <a:solidFill>
                <a:prstClr val="black"/>
              </a:solidFill>
              <a:latin typeface="华康海报体W12(P)" panose="040B0C00000000000000" pitchFamily="82" charset="-122"/>
              <a:ea typeface="华康海报体W12(P)" panose="040B0C00000000000000" pitchFamily="82" charset="-122"/>
            </a:endParaRPr>
          </a:p>
        </p:txBody>
      </p:sp>
      <p:sp>
        <p:nvSpPr>
          <p:cNvPr id="82" name="文本框 87"/>
          <p:cNvSpPr txBox="1"/>
          <p:nvPr/>
        </p:nvSpPr>
        <p:spPr>
          <a:xfrm>
            <a:off x="10507100" y="2008501"/>
            <a:ext cx="1637034" cy="369332"/>
          </a:xfrm>
          <a:prstGeom prst="rect">
            <a:avLst/>
          </a:prstGeom>
          <a:noFill/>
        </p:spPr>
        <p:txBody>
          <a:bodyPr wrap="square" rtlCol="0">
            <a:spAutoFit/>
          </a:bodyPr>
          <a:lstStyle/>
          <a:p>
            <a:r>
              <a:rPr lang="zh-CN" altLang="en-US" b="1" dirty="0" smtClean="0"/>
              <a:t>使用的技術</a:t>
            </a:r>
            <a:endParaRPr lang="zh-CN" altLang="en-US" dirty="0">
              <a:solidFill>
                <a:prstClr val="white">
                  <a:lumMod val="50000"/>
                </a:prstClr>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1C769"/>
        </a:solidFill>
        <a:effectLst/>
      </p:bgPr>
    </p:bg>
    <p:spTree>
      <p:nvGrpSpPr>
        <p:cNvPr id="1" name=""/>
        <p:cNvGrpSpPr/>
        <p:nvPr/>
      </p:nvGrpSpPr>
      <p:grpSpPr>
        <a:xfrm>
          <a:off x="0" y="0"/>
          <a:ext cx="0" cy="0"/>
          <a:chOff x="0" y="0"/>
          <a:chExt cx="0" cy="0"/>
        </a:xfrm>
      </p:grpSpPr>
      <p:sp>
        <p:nvSpPr>
          <p:cNvPr id="24" name="文本框 23"/>
          <p:cNvSpPr txBox="1"/>
          <p:nvPr/>
        </p:nvSpPr>
        <p:spPr>
          <a:xfrm>
            <a:off x="5816262" y="2976530"/>
            <a:ext cx="3251200" cy="769441"/>
          </a:xfrm>
          <a:prstGeom prst="rect">
            <a:avLst/>
          </a:prstGeom>
          <a:noFill/>
        </p:spPr>
        <p:txBody>
          <a:bodyPr wrap="square" rtlCol="0">
            <a:spAutoFit/>
          </a:bodyPr>
          <a:lstStyle/>
          <a:p>
            <a:r>
              <a:rPr lang="zh-CN" altLang="en-US" sz="4400" dirty="0">
                <a:solidFill>
                  <a:schemeClr val="bg2"/>
                </a:solidFill>
                <a:latin typeface="Microsoft YaHei" panose="020B0503020204020204" pitchFamily="34" charset="-122"/>
                <a:ea typeface="Microsoft YaHei" panose="020B0503020204020204" pitchFamily="34" charset="-122"/>
              </a:rPr>
              <a:t>網站架構</a:t>
            </a:r>
            <a:endParaRPr lang="zh-CN" altLang="en-US" sz="4400" dirty="0">
              <a:solidFill>
                <a:schemeClr val="bg2"/>
              </a:solidFill>
              <a:latin typeface="Microsoft YaHei" panose="020B0503020204020204" pitchFamily="34" charset="-122"/>
              <a:ea typeface="Microsoft YaHei" panose="020B0503020204020204" pitchFamily="34" charset="-122"/>
            </a:endParaRPr>
          </a:p>
        </p:txBody>
      </p:sp>
      <p:sp>
        <p:nvSpPr>
          <p:cNvPr id="40" name="椭圆 39"/>
          <p:cNvSpPr/>
          <p:nvPr/>
        </p:nvSpPr>
        <p:spPr>
          <a:xfrm>
            <a:off x="3124539" y="2263089"/>
            <a:ext cx="2196322" cy="2196322"/>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文本框 40"/>
          <p:cNvSpPr txBox="1"/>
          <p:nvPr/>
        </p:nvSpPr>
        <p:spPr>
          <a:xfrm>
            <a:off x="3678415" y="2328628"/>
            <a:ext cx="1088571" cy="1862048"/>
          </a:xfrm>
          <a:prstGeom prst="rect">
            <a:avLst/>
          </a:prstGeom>
          <a:noFill/>
        </p:spPr>
        <p:txBody>
          <a:bodyPr wrap="square" rtlCol="0">
            <a:spAutoFit/>
          </a:bodyPr>
          <a:lstStyle/>
          <a:p>
            <a:pPr algn="ctr"/>
            <a:r>
              <a:rPr lang="en-US" altLang="zh-CN" sz="11500" dirty="0">
                <a:solidFill>
                  <a:prstClr val="white"/>
                </a:solidFill>
                <a:latin typeface="华康海报体W12(P)" panose="040B0C00000000000000" pitchFamily="82" charset="-122"/>
                <a:ea typeface="华康海报体W12(P)" panose="040B0C00000000000000" pitchFamily="82" charset="-122"/>
              </a:rPr>
              <a:t>1</a:t>
            </a:r>
            <a:endParaRPr lang="zh-CN" altLang="en-US" sz="11500" dirty="0">
              <a:solidFill>
                <a:prstClr val="white"/>
              </a:solidFill>
              <a:latin typeface="华康海报体W12(P)" panose="040B0C00000000000000" pitchFamily="82" charset="-122"/>
              <a:ea typeface="华康海报体W12(P)" panose="040B0C00000000000000" pitchFamily="82" charset="-122"/>
            </a:endParaRPr>
          </a:p>
        </p:txBody>
      </p:sp>
      <p:cxnSp>
        <p:nvCxnSpPr>
          <p:cNvPr id="46" name="直接连接符 45"/>
          <p:cNvCxnSpPr/>
          <p:nvPr/>
        </p:nvCxnSpPr>
        <p:spPr>
          <a:xfrm>
            <a:off x="0" y="2241550"/>
            <a:ext cx="312453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9067462" y="4439454"/>
            <a:ext cx="312453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972459" y="5416324"/>
            <a:ext cx="870856" cy="870856"/>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椭圆 50"/>
          <p:cNvSpPr/>
          <p:nvPr/>
        </p:nvSpPr>
        <p:spPr>
          <a:xfrm>
            <a:off x="188689" y="6248401"/>
            <a:ext cx="1219198" cy="1219198"/>
          </a:xfrm>
          <a:prstGeom prst="ellipse">
            <a:avLst/>
          </a:prstGeom>
          <a:solidFill>
            <a:schemeClr val="bg1">
              <a:alpha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椭圆 51"/>
          <p:cNvSpPr/>
          <p:nvPr/>
        </p:nvSpPr>
        <p:spPr>
          <a:xfrm>
            <a:off x="1241649" y="4281715"/>
            <a:ext cx="464456" cy="464456"/>
          </a:xfrm>
          <a:prstGeom prst="ellipse">
            <a:avLst/>
          </a:prstGeom>
          <a:solidFill>
            <a:schemeClr val="bg1">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椭圆 52"/>
          <p:cNvSpPr/>
          <p:nvPr/>
        </p:nvSpPr>
        <p:spPr>
          <a:xfrm>
            <a:off x="0" y="5484021"/>
            <a:ext cx="609596" cy="609596"/>
          </a:xfrm>
          <a:prstGeom prst="ellipse">
            <a:avLst/>
          </a:prstGeom>
          <a:solidFill>
            <a:schemeClr val="bg1">
              <a:alpha val="4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椭圆 53"/>
          <p:cNvSpPr/>
          <p:nvPr/>
        </p:nvSpPr>
        <p:spPr>
          <a:xfrm>
            <a:off x="1988456" y="6025921"/>
            <a:ext cx="522518" cy="522518"/>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flipH="1">
            <a:off x="1843315" y="5077621"/>
            <a:ext cx="406400" cy="406400"/>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515938" y="4874424"/>
            <a:ext cx="638626" cy="638626"/>
          </a:xfrm>
          <a:prstGeom prst="ellips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椭圆 56"/>
          <p:cNvSpPr/>
          <p:nvPr/>
        </p:nvSpPr>
        <p:spPr>
          <a:xfrm flipH="1">
            <a:off x="1473877" y="4032705"/>
            <a:ext cx="406400" cy="406400"/>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1175653" y="6180705"/>
            <a:ext cx="522518" cy="522518"/>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76200"/>
            <a:ext cx="12192000" cy="6991350"/>
          </a:xfrm>
          <a:prstGeom prst="rect">
            <a:avLst/>
          </a:prstGeom>
        </p:spPr>
      </p:pic>
      <p:sp>
        <p:nvSpPr>
          <p:cNvPr id="16" name="任意多边形 15"/>
          <p:cNvSpPr/>
          <p:nvPr/>
        </p:nvSpPr>
        <p:spPr>
          <a:xfrm>
            <a:off x="1160059" y="745486"/>
            <a:ext cx="4763069" cy="5367029"/>
          </a:xfrm>
          <a:custGeom>
            <a:avLst/>
            <a:gdLst>
              <a:gd name="connsiteX0" fmla="*/ 764276 w 4763069"/>
              <a:gd name="connsiteY0" fmla="*/ 0 h 5367029"/>
              <a:gd name="connsiteX1" fmla="*/ 996288 w 4763069"/>
              <a:gd name="connsiteY1" fmla="*/ 0 h 5367029"/>
              <a:gd name="connsiteX2" fmla="*/ 1001556 w 4763069"/>
              <a:gd name="connsiteY2" fmla="*/ 52260 h 5367029"/>
              <a:gd name="connsiteX3" fmla="*/ 1255595 w 4763069"/>
              <a:gd name="connsiteY3" fmla="*/ 259307 h 5367029"/>
              <a:gd name="connsiteX4" fmla="*/ 1509634 w 4763069"/>
              <a:gd name="connsiteY4" fmla="*/ 52260 h 5367029"/>
              <a:gd name="connsiteX5" fmla="*/ 1514902 w 4763069"/>
              <a:gd name="connsiteY5" fmla="*/ 0 h 5367029"/>
              <a:gd name="connsiteX6" fmla="*/ 1746915 w 4763069"/>
              <a:gd name="connsiteY6" fmla="*/ 0 h 5367029"/>
              <a:gd name="connsiteX7" fmla="*/ 1752183 w 4763069"/>
              <a:gd name="connsiteY7" fmla="*/ 52260 h 5367029"/>
              <a:gd name="connsiteX8" fmla="*/ 2006222 w 4763069"/>
              <a:gd name="connsiteY8" fmla="*/ 259307 h 5367029"/>
              <a:gd name="connsiteX9" fmla="*/ 2260261 w 4763069"/>
              <a:gd name="connsiteY9" fmla="*/ 52260 h 5367029"/>
              <a:gd name="connsiteX10" fmla="*/ 2265529 w 4763069"/>
              <a:gd name="connsiteY10" fmla="*/ 0 h 5367029"/>
              <a:gd name="connsiteX11" fmla="*/ 2497542 w 4763069"/>
              <a:gd name="connsiteY11" fmla="*/ 0 h 5367029"/>
              <a:gd name="connsiteX12" fmla="*/ 2502810 w 4763069"/>
              <a:gd name="connsiteY12" fmla="*/ 52260 h 5367029"/>
              <a:gd name="connsiteX13" fmla="*/ 2756849 w 4763069"/>
              <a:gd name="connsiteY13" fmla="*/ 259307 h 5367029"/>
              <a:gd name="connsiteX14" fmla="*/ 3010888 w 4763069"/>
              <a:gd name="connsiteY14" fmla="*/ 52260 h 5367029"/>
              <a:gd name="connsiteX15" fmla="*/ 3016156 w 4763069"/>
              <a:gd name="connsiteY15" fmla="*/ 0 h 5367029"/>
              <a:gd name="connsiteX16" fmla="*/ 3248169 w 4763069"/>
              <a:gd name="connsiteY16" fmla="*/ 0 h 5367029"/>
              <a:gd name="connsiteX17" fmla="*/ 3253437 w 4763069"/>
              <a:gd name="connsiteY17" fmla="*/ 52259 h 5367029"/>
              <a:gd name="connsiteX18" fmla="*/ 3507476 w 4763069"/>
              <a:gd name="connsiteY18" fmla="*/ 259307 h 5367029"/>
              <a:gd name="connsiteX19" fmla="*/ 3761515 w 4763069"/>
              <a:gd name="connsiteY19" fmla="*/ 52259 h 5367029"/>
              <a:gd name="connsiteX20" fmla="*/ 3766783 w 4763069"/>
              <a:gd name="connsiteY20" fmla="*/ 0 h 5367029"/>
              <a:gd name="connsiteX21" fmla="*/ 3998796 w 4763069"/>
              <a:gd name="connsiteY21" fmla="*/ 0 h 5367029"/>
              <a:gd name="connsiteX22" fmla="*/ 4004064 w 4763069"/>
              <a:gd name="connsiteY22" fmla="*/ 52259 h 5367029"/>
              <a:gd name="connsiteX23" fmla="*/ 4258103 w 4763069"/>
              <a:gd name="connsiteY23" fmla="*/ 259307 h 5367029"/>
              <a:gd name="connsiteX24" fmla="*/ 4512142 w 4763069"/>
              <a:gd name="connsiteY24" fmla="*/ 52259 h 5367029"/>
              <a:gd name="connsiteX25" fmla="*/ 4517250 w 4763069"/>
              <a:gd name="connsiteY25" fmla="*/ 1590 h 5367029"/>
              <a:gd name="connsiteX26" fmla="*/ 4554200 w 4763069"/>
              <a:gd name="connsiteY26" fmla="*/ 5315 h 5367029"/>
              <a:gd name="connsiteX27" fmla="*/ 4763069 w 4763069"/>
              <a:gd name="connsiteY27" fmla="*/ 261589 h 5367029"/>
              <a:gd name="connsiteX28" fmla="*/ 4763069 w 4763069"/>
              <a:gd name="connsiteY28" fmla="*/ 5105441 h 5367029"/>
              <a:gd name="connsiteX29" fmla="*/ 4501481 w 4763069"/>
              <a:gd name="connsiteY29" fmla="*/ 5367029 h 5367029"/>
              <a:gd name="connsiteX30" fmla="*/ 261589 w 4763069"/>
              <a:gd name="connsiteY30" fmla="*/ 5367029 h 5367029"/>
              <a:gd name="connsiteX31" fmla="*/ 0 w 4763069"/>
              <a:gd name="connsiteY31" fmla="*/ 5105441 h 5367029"/>
              <a:gd name="connsiteX32" fmla="*/ 0 w 4763069"/>
              <a:gd name="connsiteY32" fmla="*/ 261589 h 5367029"/>
              <a:gd name="connsiteX33" fmla="*/ 208870 w 4763069"/>
              <a:gd name="connsiteY33" fmla="*/ 5315 h 5367029"/>
              <a:gd name="connsiteX34" fmla="*/ 245822 w 4763069"/>
              <a:gd name="connsiteY34" fmla="*/ 1590 h 5367029"/>
              <a:gd name="connsiteX35" fmla="*/ 250930 w 4763069"/>
              <a:gd name="connsiteY35" fmla="*/ 52260 h 5367029"/>
              <a:gd name="connsiteX36" fmla="*/ 504968 w 4763069"/>
              <a:gd name="connsiteY36" fmla="*/ 259308 h 5367029"/>
              <a:gd name="connsiteX37" fmla="*/ 764276 w 4763069"/>
              <a:gd name="connsiteY37" fmla="*/ 0 h 536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63069" h="5367029">
                <a:moveTo>
                  <a:pt x="764276" y="0"/>
                </a:moveTo>
                <a:lnTo>
                  <a:pt x="996288" y="0"/>
                </a:lnTo>
                <a:lnTo>
                  <a:pt x="1001556" y="52260"/>
                </a:lnTo>
                <a:cubicBezTo>
                  <a:pt x="1025736" y="170421"/>
                  <a:pt x="1130286" y="259307"/>
                  <a:pt x="1255595" y="259307"/>
                </a:cubicBezTo>
                <a:cubicBezTo>
                  <a:pt x="1380905" y="259307"/>
                  <a:pt x="1485455" y="170421"/>
                  <a:pt x="1509634" y="52260"/>
                </a:cubicBezTo>
                <a:lnTo>
                  <a:pt x="1514902" y="0"/>
                </a:lnTo>
                <a:lnTo>
                  <a:pt x="1746915" y="0"/>
                </a:lnTo>
                <a:lnTo>
                  <a:pt x="1752183" y="52260"/>
                </a:lnTo>
                <a:cubicBezTo>
                  <a:pt x="1776363" y="170421"/>
                  <a:pt x="1880913" y="259307"/>
                  <a:pt x="2006222" y="259307"/>
                </a:cubicBezTo>
                <a:cubicBezTo>
                  <a:pt x="2131532" y="259307"/>
                  <a:pt x="2236081" y="170421"/>
                  <a:pt x="2260261" y="52260"/>
                </a:cubicBezTo>
                <a:lnTo>
                  <a:pt x="2265529" y="0"/>
                </a:lnTo>
                <a:lnTo>
                  <a:pt x="2497542" y="0"/>
                </a:lnTo>
                <a:lnTo>
                  <a:pt x="2502810" y="52260"/>
                </a:lnTo>
                <a:cubicBezTo>
                  <a:pt x="2526990" y="170421"/>
                  <a:pt x="2631540" y="259307"/>
                  <a:pt x="2756849" y="259307"/>
                </a:cubicBezTo>
                <a:cubicBezTo>
                  <a:pt x="2882159" y="259307"/>
                  <a:pt x="2986708" y="170421"/>
                  <a:pt x="3010888" y="52260"/>
                </a:cubicBezTo>
                <a:lnTo>
                  <a:pt x="3016156" y="0"/>
                </a:lnTo>
                <a:lnTo>
                  <a:pt x="3248169" y="0"/>
                </a:lnTo>
                <a:lnTo>
                  <a:pt x="3253437" y="52259"/>
                </a:lnTo>
                <a:cubicBezTo>
                  <a:pt x="3277617" y="170421"/>
                  <a:pt x="3382167" y="259307"/>
                  <a:pt x="3507476" y="259307"/>
                </a:cubicBezTo>
                <a:cubicBezTo>
                  <a:pt x="3632786" y="259307"/>
                  <a:pt x="3737336" y="170421"/>
                  <a:pt x="3761515" y="52259"/>
                </a:cubicBezTo>
                <a:lnTo>
                  <a:pt x="3766783" y="0"/>
                </a:lnTo>
                <a:lnTo>
                  <a:pt x="3998796" y="0"/>
                </a:lnTo>
                <a:lnTo>
                  <a:pt x="4004064" y="52259"/>
                </a:lnTo>
                <a:cubicBezTo>
                  <a:pt x="4028244" y="170421"/>
                  <a:pt x="4132794" y="259307"/>
                  <a:pt x="4258103" y="259307"/>
                </a:cubicBezTo>
                <a:cubicBezTo>
                  <a:pt x="4383413" y="259307"/>
                  <a:pt x="4487963" y="170421"/>
                  <a:pt x="4512142" y="52259"/>
                </a:cubicBezTo>
                <a:lnTo>
                  <a:pt x="4517250" y="1590"/>
                </a:lnTo>
                <a:lnTo>
                  <a:pt x="4554200" y="5315"/>
                </a:lnTo>
                <a:cubicBezTo>
                  <a:pt x="4673402" y="29707"/>
                  <a:pt x="4763069" y="135176"/>
                  <a:pt x="4763069" y="261589"/>
                </a:cubicBezTo>
                <a:lnTo>
                  <a:pt x="4763069" y="5105441"/>
                </a:lnTo>
                <a:cubicBezTo>
                  <a:pt x="4763069" y="5249912"/>
                  <a:pt x="4645952" y="5367029"/>
                  <a:pt x="4501481" y="5367029"/>
                </a:cubicBezTo>
                <a:lnTo>
                  <a:pt x="261589" y="5367029"/>
                </a:lnTo>
                <a:cubicBezTo>
                  <a:pt x="117118" y="5367029"/>
                  <a:pt x="0" y="5249912"/>
                  <a:pt x="0" y="5105441"/>
                </a:cubicBezTo>
                <a:lnTo>
                  <a:pt x="0" y="261589"/>
                </a:lnTo>
                <a:cubicBezTo>
                  <a:pt x="0" y="135176"/>
                  <a:pt x="89668" y="29707"/>
                  <a:pt x="208870" y="5315"/>
                </a:cubicBezTo>
                <a:lnTo>
                  <a:pt x="245822" y="1590"/>
                </a:lnTo>
                <a:lnTo>
                  <a:pt x="250930" y="52260"/>
                </a:lnTo>
                <a:cubicBezTo>
                  <a:pt x="275109" y="170422"/>
                  <a:pt x="379659" y="259308"/>
                  <a:pt x="504968" y="259308"/>
                </a:cubicBezTo>
                <a:cubicBezTo>
                  <a:pt x="648179" y="259308"/>
                  <a:pt x="764276" y="143212"/>
                  <a:pt x="764276" y="0"/>
                </a:cubicBezTo>
                <a:close/>
              </a:path>
            </a:pathLst>
          </a:custGeom>
          <a:solidFill>
            <a:srgbClr val="7C8F3D">
              <a:alpha val="8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Rectangle 2"/>
          <p:cNvSpPr>
            <a:spLocks noChangeArrowheads="1"/>
          </p:cNvSpPr>
          <p:nvPr/>
        </p:nvSpPr>
        <p:spPr bwMode="auto">
          <a:xfrm>
            <a:off x="1699145" y="1681834"/>
            <a:ext cx="3684895" cy="3475282"/>
          </a:xfrm>
          <a:prstGeom prst="rect">
            <a:avLst/>
          </a:prstGeom>
          <a:noFill/>
          <a:ln>
            <a:noFill/>
          </a:ln>
          <a:effectLst/>
        </p:spPr>
        <p:txBody>
          <a:bodyPr vert="horz" wrap="square" lIns="0" tIns="0" rIns="0" bIns="88872" numCol="1" anchor="ctr" anchorCtr="0" compatLnSpc="1">
            <a:spAutoFit/>
          </a:bodyPr>
          <a:lstStyle/>
          <a:p>
            <a:r>
              <a:rPr lang="zh-CN" altLang="en-US" sz="2000" dirty="0">
                <a:solidFill>
                  <a:schemeClr val="bg1"/>
                </a:solidFill>
              </a:rPr>
              <a:t>我們的網頁構想是來自巧克力，所以我們才會選擇以巧克力為出發點來編輯這個網頁。我們的背景是以黑色爲主，我們會選擇以黑色做背景是因爲人很多時候會因爲生活上的不順使到他們的心情不順，所以這時我們的巧克力就發揮了作用，我們的巧克力代表著一個新的希望，所以當他們選擇我們的巧克力就有如多了一個新的希望。</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97C63"/>
        </a:solidFill>
        <a:effectLst/>
      </p:bgPr>
    </p:bg>
    <p:spTree>
      <p:nvGrpSpPr>
        <p:cNvPr id="1" name=""/>
        <p:cNvGrpSpPr/>
        <p:nvPr/>
      </p:nvGrpSpPr>
      <p:grpSpPr>
        <a:xfrm>
          <a:off x="0" y="0"/>
          <a:ext cx="0" cy="0"/>
          <a:chOff x="0" y="0"/>
          <a:chExt cx="0" cy="0"/>
        </a:xfrm>
      </p:grpSpPr>
      <p:sp>
        <p:nvSpPr>
          <p:cNvPr id="2" name="椭圆 1"/>
          <p:cNvSpPr/>
          <p:nvPr/>
        </p:nvSpPr>
        <p:spPr>
          <a:xfrm>
            <a:off x="972459" y="5416324"/>
            <a:ext cx="870856" cy="870856"/>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椭圆 2"/>
          <p:cNvSpPr/>
          <p:nvPr/>
        </p:nvSpPr>
        <p:spPr>
          <a:xfrm>
            <a:off x="188689" y="6248401"/>
            <a:ext cx="1219198" cy="1219198"/>
          </a:xfrm>
          <a:prstGeom prst="ellipse">
            <a:avLst/>
          </a:prstGeom>
          <a:solidFill>
            <a:schemeClr val="bg1">
              <a:alpha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椭圆 3"/>
          <p:cNvSpPr/>
          <p:nvPr/>
        </p:nvSpPr>
        <p:spPr>
          <a:xfrm>
            <a:off x="1241649" y="4281715"/>
            <a:ext cx="464456" cy="464456"/>
          </a:xfrm>
          <a:prstGeom prst="ellipse">
            <a:avLst/>
          </a:prstGeom>
          <a:solidFill>
            <a:schemeClr val="bg1">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0" y="5484021"/>
            <a:ext cx="609596" cy="609596"/>
          </a:xfrm>
          <a:prstGeom prst="ellipse">
            <a:avLst/>
          </a:prstGeom>
          <a:solidFill>
            <a:schemeClr val="bg1">
              <a:alpha val="4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p:nvPr/>
        </p:nvSpPr>
        <p:spPr>
          <a:xfrm>
            <a:off x="1988456" y="6025921"/>
            <a:ext cx="522518" cy="522518"/>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p:nvPr/>
        </p:nvSpPr>
        <p:spPr>
          <a:xfrm flipH="1">
            <a:off x="1843315" y="5077621"/>
            <a:ext cx="406400" cy="406400"/>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p:cNvSpPr/>
          <p:nvPr/>
        </p:nvSpPr>
        <p:spPr>
          <a:xfrm>
            <a:off x="515938" y="4874424"/>
            <a:ext cx="638626" cy="638626"/>
          </a:xfrm>
          <a:prstGeom prst="ellips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p:nvPr/>
        </p:nvSpPr>
        <p:spPr>
          <a:xfrm flipH="1">
            <a:off x="1473877" y="4032705"/>
            <a:ext cx="406400" cy="406400"/>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1175653" y="6180705"/>
            <a:ext cx="522518" cy="522518"/>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文本框 23"/>
          <p:cNvSpPr txBox="1"/>
          <p:nvPr/>
        </p:nvSpPr>
        <p:spPr>
          <a:xfrm>
            <a:off x="5816262" y="2976530"/>
            <a:ext cx="5547236" cy="1446550"/>
          </a:xfrm>
          <a:prstGeom prst="rect">
            <a:avLst/>
          </a:prstGeom>
          <a:noFill/>
        </p:spPr>
        <p:txBody>
          <a:bodyPr wrap="square" rtlCol="0">
            <a:spAutoFit/>
          </a:bodyPr>
          <a:lstStyle/>
          <a:p>
            <a:r>
              <a:rPr lang="zh-TW" altLang="en-US" sz="4400" b="1" dirty="0">
                <a:solidFill>
                  <a:schemeClr val="bg2"/>
                </a:solidFill>
              </a:rPr>
              <a:t>功能説明與操作説明</a:t>
            </a:r>
            <a:endParaRPr lang="zh-CN" altLang="en-US" sz="4400" dirty="0">
              <a:solidFill>
                <a:schemeClr val="bg2"/>
              </a:solidFill>
              <a:latin typeface="Microsoft YaHei" panose="020B0503020204020204" pitchFamily="34" charset="-122"/>
              <a:ea typeface="Microsoft YaHei" panose="020B0503020204020204" pitchFamily="34" charset="-122"/>
            </a:endParaRPr>
          </a:p>
          <a:p>
            <a:r>
              <a:rPr lang="en-US" altLang="zh-CN" sz="4400" b="1" dirty="0" smtClean="0">
                <a:solidFill>
                  <a:schemeClr val="bg2"/>
                </a:solidFill>
              </a:rPr>
              <a:t>&amp;</a:t>
            </a:r>
            <a:r>
              <a:rPr lang="zh-CN" altLang="en-US" sz="4400" b="1" dirty="0" smtClean="0">
                <a:solidFill>
                  <a:schemeClr val="bg2"/>
                </a:solidFill>
              </a:rPr>
              <a:t>網</a:t>
            </a:r>
            <a:r>
              <a:rPr lang="zh-CN" altLang="en-US" sz="4400" b="1" dirty="0">
                <a:solidFill>
                  <a:schemeClr val="bg2"/>
                </a:solidFill>
              </a:rPr>
              <a:t>頁的創意地方</a:t>
            </a:r>
            <a:endParaRPr lang="zh-CN" altLang="en-US" sz="4400" dirty="0">
              <a:solidFill>
                <a:schemeClr val="bg2"/>
              </a:solidFill>
              <a:latin typeface="华康海报体W12(P)" panose="040B0C00000000000000" pitchFamily="82" charset="-122"/>
              <a:ea typeface="华康海报体W12(P)" panose="040B0C00000000000000" pitchFamily="82" charset="-122"/>
            </a:endParaRPr>
          </a:p>
        </p:txBody>
      </p:sp>
      <p:sp>
        <p:nvSpPr>
          <p:cNvPr id="40" name="椭圆 39"/>
          <p:cNvSpPr/>
          <p:nvPr/>
        </p:nvSpPr>
        <p:spPr>
          <a:xfrm>
            <a:off x="3124539" y="2263089"/>
            <a:ext cx="2196322" cy="2196322"/>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文本框 40"/>
          <p:cNvSpPr txBox="1"/>
          <p:nvPr/>
        </p:nvSpPr>
        <p:spPr>
          <a:xfrm>
            <a:off x="3678415" y="2328628"/>
            <a:ext cx="1088571" cy="1862048"/>
          </a:xfrm>
          <a:prstGeom prst="rect">
            <a:avLst/>
          </a:prstGeom>
          <a:noFill/>
        </p:spPr>
        <p:txBody>
          <a:bodyPr wrap="square" rtlCol="0">
            <a:spAutoFit/>
          </a:bodyPr>
          <a:lstStyle/>
          <a:p>
            <a:pPr algn="ctr"/>
            <a:r>
              <a:rPr lang="en-US" altLang="zh-CN" sz="11500" dirty="0">
                <a:solidFill>
                  <a:prstClr val="white"/>
                </a:solidFill>
                <a:latin typeface="华康海报体W12(P)" panose="040B0C00000000000000" pitchFamily="82" charset="-122"/>
                <a:ea typeface="华康海报体W12(P)" panose="040B0C00000000000000" pitchFamily="82" charset="-122"/>
              </a:rPr>
              <a:t>2</a:t>
            </a:r>
            <a:endParaRPr lang="zh-CN" altLang="en-US" sz="11500" dirty="0">
              <a:solidFill>
                <a:prstClr val="white"/>
              </a:solidFill>
              <a:latin typeface="华康海报体W12(P)" panose="040B0C00000000000000" pitchFamily="82" charset="-122"/>
              <a:ea typeface="华康海报体W12(P)" panose="040B0C00000000000000" pitchFamily="82" charset="-122"/>
            </a:endParaRPr>
          </a:p>
        </p:txBody>
      </p:sp>
      <p:cxnSp>
        <p:nvCxnSpPr>
          <p:cNvPr id="46" name="直接连接符 45"/>
          <p:cNvCxnSpPr/>
          <p:nvPr/>
        </p:nvCxnSpPr>
        <p:spPr>
          <a:xfrm>
            <a:off x="0" y="2241550"/>
            <a:ext cx="312453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9067462" y="4439454"/>
            <a:ext cx="312453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组合 19"/>
          <p:cNvGrpSpPr/>
          <p:nvPr/>
        </p:nvGrpSpPr>
        <p:grpSpPr>
          <a:xfrm>
            <a:off x="779255" y="763518"/>
            <a:ext cx="5039654" cy="5130205"/>
            <a:chOff x="1847260" y="59942"/>
            <a:chExt cx="4100106" cy="4280089"/>
          </a:xfrm>
          <a:effectLst>
            <a:outerShdw blurRad="50800" dist="38100" dir="2700000" algn="tl" rotWithShape="0">
              <a:prstClr val="black">
                <a:alpha val="40000"/>
              </a:prstClr>
            </a:outerShdw>
          </a:effectLst>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47260" y="59942"/>
              <a:ext cx="4100106" cy="2076449"/>
            </a:xfrm>
            <a:custGeom>
              <a:avLst/>
              <a:gdLst>
                <a:gd name="connsiteX0" fmla="*/ 0 w 6762750"/>
                <a:gd name="connsiteY0" fmla="*/ 0 h 2076450"/>
                <a:gd name="connsiteX1" fmla="*/ 6762750 w 6762750"/>
                <a:gd name="connsiteY1" fmla="*/ 0 h 2076450"/>
                <a:gd name="connsiteX2" fmla="*/ 6762750 w 6762750"/>
                <a:gd name="connsiteY2" fmla="*/ 2076450 h 2076450"/>
                <a:gd name="connsiteX3" fmla="*/ 0 w 6762750"/>
                <a:gd name="connsiteY3" fmla="*/ 2076450 h 2076450"/>
                <a:gd name="connsiteX4" fmla="*/ 0 w 6762750"/>
                <a:gd name="connsiteY4" fmla="*/ 0 h 207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750" h="2076450">
                  <a:moveTo>
                    <a:pt x="0" y="0"/>
                  </a:moveTo>
                  <a:lnTo>
                    <a:pt x="6762750" y="0"/>
                  </a:lnTo>
                  <a:lnTo>
                    <a:pt x="6762750" y="2076450"/>
                  </a:lnTo>
                  <a:lnTo>
                    <a:pt x="0" y="2076450"/>
                  </a:lnTo>
                  <a:lnTo>
                    <a:pt x="0" y="0"/>
                  </a:lnTo>
                  <a:close/>
                </a:path>
              </a:pathLst>
            </a:custGeom>
            <a:ln w="12700">
              <a:noFill/>
            </a:ln>
          </p:spPr>
        </p:pic>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834" y="2263582"/>
              <a:ext cx="2722958" cy="2076449"/>
            </a:xfrm>
            <a:custGeom>
              <a:avLst/>
              <a:gdLst>
                <a:gd name="connsiteX0" fmla="*/ 0 w 6762750"/>
                <a:gd name="connsiteY0" fmla="*/ 0 h 2076450"/>
                <a:gd name="connsiteX1" fmla="*/ 6762750 w 6762750"/>
                <a:gd name="connsiteY1" fmla="*/ 0 h 2076450"/>
                <a:gd name="connsiteX2" fmla="*/ 6762750 w 6762750"/>
                <a:gd name="connsiteY2" fmla="*/ 2076450 h 2076450"/>
                <a:gd name="connsiteX3" fmla="*/ 0 w 6762750"/>
                <a:gd name="connsiteY3" fmla="*/ 2076450 h 2076450"/>
                <a:gd name="connsiteX4" fmla="*/ 0 w 6762750"/>
                <a:gd name="connsiteY4" fmla="*/ 0 h 207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750" h="2076450">
                  <a:moveTo>
                    <a:pt x="0" y="0"/>
                  </a:moveTo>
                  <a:lnTo>
                    <a:pt x="6762750" y="0"/>
                  </a:lnTo>
                  <a:lnTo>
                    <a:pt x="6762750" y="2076450"/>
                  </a:lnTo>
                  <a:lnTo>
                    <a:pt x="0" y="2076450"/>
                  </a:lnTo>
                  <a:lnTo>
                    <a:pt x="0" y="0"/>
                  </a:lnTo>
                  <a:close/>
                </a:path>
              </a:pathLst>
            </a:custGeom>
            <a:ln w="12700">
              <a:noFill/>
            </a:ln>
          </p:spPr>
        </p:pic>
      </p:grpSp>
      <p:sp>
        <p:nvSpPr>
          <p:cNvPr id="21" name="矩形 20"/>
          <p:cNvSpPr/>
          <p:nvPr/>
        </p:nvSpPr>
        <p:spPr>
          <a:xfrm>
            <a:off x="11495314" y="880836"/>
            <a:ext cx="180749" cy="811324"/>
          </a:xfrm>
          <a:prstGeom prst="rect">
            <a:avLst/>
          </a:prstGeom>
          <a:solidFill>
            <a:srgbClr val="3C5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a:off x="11364686" y="880835"/>
            <a:ext cx="79149" cy="811325"/>
          </a:xfrm>
          <a:prstGeom prst="rect">
            <a:avLst/>
          </a:prstGeom>
          <a:solidFill>
            <a:srgbClr val="3C5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文本框 22"/>
          <p:cNvSpPr txBox="1"/>
          <p:nvPr/>
        </p:nvSpPr>
        <p:spPr>
          <a:xfrm>
            <a:off x="8723086" y="963331"/>
            <a:ext cx="2559841" cy="646331"/>
          </a:xfrm>
          <a:prstGeom prst="rect">
            <a:avLst/>
          </a:prstGeom>
          <a:noFill/>
        </p:spPr>
        <p:txBody>
          <a:bodyPr wrap="square" rtlCol="0">
            <a:spAutoFit/>
          </a:bodyPr>
          <a:lstStyle/>
          <a:p>
            <a:pPr algn="r"/>
            <a:r>
              <a:rPr lang="zh-TW" altLang="en-US" sz="3600" b="1" dirty="0"/>
              <a:t>首頁</a:t>
            </a:r>
            <a:r>
              <a:rPr lang="zh-CN" altLang="en-US" sz="3600" b="1" dirty="0"/>
              <a:t>的功能</a:t>
            </a:r>
            <a:endParaRPr lang="zh-CN" altLang="en-US" sz="3600" dirty="0">
              <a:solidFill>
                <a:prstClr val="black"/>
              </a:solidFill>
              <a:latin typeface="华康海报体W12(P)" panose="040B0C00000000000000" pitchFamily="82" charset="-122"/>
              <a:ea typeface="华康海报体W12(P)" panose="040B0C00000000000000" pitchFamily="82" charset="-122"/>
            </a:endParaRPr>
          </a:p>
        </p:txBody>
      </p:sp>
      <p:sp>
        <p:nvSpPr>
          <p:cNvPr id="28" name="文本框 27"/>
          <p:cNvSpPr txBox="1"/>
          <p:nvPr/>
        </p:nvSpPr>
        <p:spPr>
          <a:xfrm>
            <a:off x="6462347" y="1941222"/>
            <a:ext cx="4820580" cy="3139321"/>
          </a:xfrm>
          <a:prstGeom prst="rect">
            <a:avLst/>
          </a:prstGeom>
          <a:noFill/>
        </p:spPr>
        <p:txBody>
          <a:bodyPr wrap="square" rtlCol="0">
            <a:spAutoFit/>
          </a:bodyPr>
          <a:lstStyle/>
          <a:p>
            <a:r>
              <a:rPr lang="en-US" b="1" dirty="0">
                <a:latin typeface="+mj-ea"/>
                <a:ea typeface="+mj-ea"/>
              </a:rPr>
              <a:t>	</a:t>
            </a:r>
            <a:r>
              <a:rPr lang="zh-TW" altLang="en-US" b="1" dirty="0">
                <a:latin typeface="+mj-ea"/>
                <a:ea typeface="+mj-ea"/>
              </a:rPr>
              <a:t>廣告以幻燈片的方式進行播放，接著產品的介紹以</a:t>
            </a:r>
            <a:r>
              <a:rPr lang="en-US" b="1" dirty="0">
                <a:latin typeface="+mj-ea"/>
                <a:ea typeface="+mj-ea"/>
              </a:rPr>
              <a:t>3D</a:t>
            </a:r>
            <a:r>
              <a:rPr lang="zh-TW" altLang="en-US" b="1" dirty="0">
                <a:latin typeface="+mj-ea"/>
                <a:ea typeface="+mj-ea"/>
              </a:rPr>
              <a:t>的方式讓顧客可以進行滑動，那麽顧客就不會覺得太過無聊，</a:t>
            </a:r>
            <a:r>
              <a:rPr lang="zh-CN" altLang="en-US" b="1" dirty="0">
                <a:latin typeface="+mj-ea"/>
                <a:ea typeface="+mj-ea"/>
              </a:rPr>
              <a:t>然後關於我們以及產品的資訊卻是以頁面的轉換進行呈現。</a:t>
            </a:r>
            <a:endParaRPr lang="en-US" b="1" dirty="0">
              <a:latin typeface="+mj-ea"/>
              <a:ea typeface="+mj-ea"/>
            </a:endParaRPr>
          </a:p>
          <a:p>
            <a:r>
              <a:rPr lang="zh-CN" altLang="en-US" b="1" dirty="0">
                <a:latin typeface="+mj-ea"/>
                <a:ea typeface="+mj-ea"/>
              </a:rPr>
              <a:t>產品的資訊功能：</a:t>
            </a:r>
            <a:endParaRPr lang="en-US" b="1" dirty="0">
              <a:latin typeface="+mj-ea"/>
              <a:ea typeface="+mj-ea"/>
            </a:endParaRPr>
          </a:p>
          <a:p>
            <a:r>
              <a:rPr lang="en-US" b="1" dirty="0">
                <a:latin typeface="+mj-ea"/>
                <a:ea typeface="+mj-ea"/>
              </a:rPr>
              <a:t>	</a:t>
            </a:r>
            <a:r>
              <a:rPr lang="zh-TW" altLang="en-US" b="1" dirty="0">
                <a:latin typeface="+mj-ea"/>
                <a:ea typeface="+mj-ea"/>
              </a:rPr>
              <a:t>在這個頁面我們是以延申的方式進行添加到購物車，這樣我們就可以不會覺得有關頁面太過無聊。</a:t>
            </a:r>
            <a:endParaRPr lang="en-US" b="1" dirty="0">
              <a:latin typeface="+mj-ea"/>
              <a:ea typeface="+mj-ea"/>
            </a:endParaRPr>
          </a:p>
          <a:p>
            <a:r>
              <a:rPr lang="zh-CN" altLang="en-US" b="1" dirty="0">
                <a:latin typeface="+mj-ea"/>
                <a:ea typeface="+mj-ea"/>
              </a:rPr>
              <a:t>關於我們的功能：</a:t>
            </a:r>
            <a:endParaRPr lang="en-US" b="1" dirty="0">
              <a:latin typeface="+mj-ea"/>
              <a:ea typeface="+mj-ea"/>
            </a:endParaRPr>
          </a:p>
          <a:p>
            <a:r>
              <a:rPr lang="en-US" b="1" dirty="0">
                <a:latin typeface="+mj-ea"/>
                <a:ea typeface="+mj-ea"/>
              </a:rPr>
              <a:t>	</a:t>
            </a:r>
            <a:r>
              <a:rPr lang="zh-CN" altLang="en-US" b="1" dirty="0">
                <a:latin typeface="+mj-ea"/>
                <a:ea typeface="+mj-ea"/>
              </a:rPr>
              <a:t>這個頁面的呈現方式一樣是通過頁面的轉換來呈現關於我們的資訊。</a:t>
            </a:r>
            <a:endParaRPr lang="en-US" b="1" dirty="0">
              <a:latin typeface="+mj-ea"/>
              <a:ea typeface="+mj-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等腰三角形 41"/>
          <p:cNvSpPr/>
          <p:nvPr/>
        </p:nvSpPr>
        <p:spPr>
          <a:xfrm flipH="1" flipV="1">
            <a:off x="0" y="0"/>
            <a:ext cx="6648450" cy="2590800"/>
          </a:xfrm>
          <a:prstGeom prst="triangle">
            <a:avLst>
              <a:gd name="adj" fmla="val 100000"/>
            </a:avLst>
          </a:prstGeom>
          <a:solidFill>
            <a:srgbClr val="FFA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a:off x="11460389" y="553812"/>
            <a:ext cx="180749" cy="811324"/>
          </a:xfrm>
          <a:prstGeom prst="rect">
            <a:avLst/>
          </a:prstGeom>
          <a:solidFill>
            <a:srgbClr val="FFA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1329761" y="553811"/>
            <a:ext cx="79149" cy="811325"/>
          </a:xfrm>
          <a:prstGeom prst="rect">
            <a:avLst/>
          </a:prstGeom>
          <a:solidFill>
            <a:srgbClr val="FFA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文本框 23"/>
          <p:cNvSpPr txBox="1"/>
          <p:nvPr/>
        </p:nvSpPr>
        <p:spPr>
          <a:xfrm>
            <a:off x="7822276" y="636308"/>
            <a:ext cx="3460651" cy="646331"/>
          </a:xfrm>
          <a:prstGeom prst="rect">
            <a:avLst/>
          </a:prstGeom>
          <a:noFill/>
        </p:spPr>
        <p:txBody>
          <a:bodyPr wrap="square" rtlCol="0">
            <a:spAutoFit/>
          </a:bodyPr>
          <a:lstStyle/>
          <a:p>
            <a:r>
              <a:rPr lang="zh-CN" altLang="en-US" sz="3600" b="1" dirty="0"/>
              <a:t>網頁的創意地方</a:t>
            </a:r>
            <a:endParaRPr lang="zh-CN" altLang="en-US" sz="3600" dirty="0">
              <a:latin typeface="华康海报体W12(P)" panose="040B0C00000000000000" pitchFamily="82" charset="-122"/>
              <a:ea typeface="华康海报体W12(P)" panose="040B0C00000000000000" pitchFamily="82" charset="-122"/>
            </a:endParaRPr>
          </a:p>
        </p:txBody>
      </p:sp>
      <p:grpSp>
        <p:nvGrpSpPr>
          <p:cNvPr id="40" name="组合 39"/>
          <p:cNvGrpSpPr/>
          <p:nvPr/>
        </p:nvGrpSpPr>
        <p:grpSpPr>
          <a:xfrm>
            <a:off x="698498" y="2159151"/>
            <a:ext cx="10942639" cy="3952610"/>
            <a:chOff x="698498" y="2159151"/>
            <a:chExt cx="10942639" cy="3952610"/>
          </a:xfrm>
        </p:grpSpPr>
        <p:grpSp>
          <p:nvGrpSpPr>
            <p:cNvPr id="37" name="组合 36"/>
            <p:cNvGrpSpPr/>
            <p:nvPr/>
          </p:nvGrpSpPr>
          <p:grpSpPr>
            <a:xfrm>
              <a:off x="698498" y="2220870"/>
              <a:ext cx="4983232" cy="3890891"/>
              <a:chOff x="800099" y="2082985"/>
              <a:chExt cx="4983232" cy="3890891"/>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3393917" y="2879456"/>
                <a:ext cx="3185886" cy="1592943"/>
              </a:xfrm>
              <a:custGeom>
                <a:avLst/>
                <a:gdLst>
                  <a:gd name="connsiteX0" fmla="*/ 0 w 4572000"/>
                  <a:gd name="connsiteY0" fmla="*/ 0 h 1592943"/>
                  <a:gd name="connsiteX1" fmla="*/ 4572000 w 4572000"/>
                  <a:gd name="connsiteY1" fmla="*/ 0 h 1592943"/>
                  <a:gd name="connsiteX2" fmla="*/ 4572000 w 4572000"/>
                  <a:gd name="connsiteY2" fmla="*/ 1592943 h 1592943"/>
                  <a:gd name="connsiteX3" fmla="*/ 0 w 4572000"/>
                  <a:gd name="connsiteY3" fmla="*/ 1592943 h 1592943"/>
                  <a:gd name="connsiteX4" fmla="*/ 0 w 4572000"/>
                  <a:gd name="connsiteY4" fmla="*/ 0 h 1592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1592943">
                    <a:moveTo>
                      <a:pt x="0" y="0"/>
                    </a:moveTo>
                    <a:lnTo>
                      <a:pt x="4572000" y="0"/>
                    </a:lnTo>
                    <a:lnTo>
                      <a:pt x="4572000" y="1592943"/>
                    </a:lnTo>
                    <a:lnTo>
                      <a:pt x="0" y="1592943"/>
                    </a:lnTo>
                    <a:lnTo>
                      <a:pt x="0" y="0"/>
                    </a:lnTo>
                    <a:close/>
                  </a:path>
                </a:pathLst>
              </a:custGeom>
              <a:effectLst>
                <a:outerShdw blurRad="50800" dist="38100" dir="2700000" algn="tl" rotWithShape="0">
                  <a:prstClr val="black">
                    <a:alpha val="40000"/>
                  </a:prstClr>
                </a:outerShdw>
                <a:reflection blurRad="6350" stA="48000" endPos="7000" dir="5400000" sy="-100000" algn="bl" rotWithShape="0"/>
              </a:effectLst>
            </p:spPr>
          </p:pic>
          <p:sp>
            <p:nvSpPr>
              <p:cNvPr id="25" name="矩形 24"/>
              <p:cNvSpPr/>
              <p:nvPr/>
            </p:nvSpPr>
            <p:spPr>
              <a:xfrm>
                <a:off x="800099" y="5471886"/>
                <a:ext cx="1592944" cy="501990"/>
              </a:xfrm>
              <a:prstGeom prst="rect">
                <a:avLst/>
              </a:prstGeom>
              <a:solidFill>
                <a:srgbClr val="B1C76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5" name="组合 34"/>
            <p:cNvGrpSpPr/>
            <p:nvPr/>
          </p:nvGrpSpPr>
          <p:grpSpPr>
            <a:xfrm>
              <a:off x="698498" y="2209772"/>
              <a:ext cx="3288091" cy="3901989"/>
              <a:chOff x="800099" y="2071887"/>
              <a:chExt cx="3288091" cy="3901989"/>
            </a:xfrm>
          </p:grpSpPr>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470" y="2879456"/>
                <a:ext cx="3208081" cy="1592943"/>
              </a:xfrm>
              <a:custGeom>
                <a:avLst/>
                <a:gdLst>
                  <a:gd name="connsiteX0" fmla="*/ 0 w 4572000"/>
                  <a:gd name="connsiteY0" fmla="*/ 0 h 1592943"/>
                  <a:gd name="connsiteX1" fmla="*/ 4572000 w 4572000"/>
                  <a:gd name="connsiteY1" fmla="*/ 0 h 1592943"/>
                  <a:gd name="connsiteX2" fmla="*/ 4572000 w 4572000"/>
                  <a:gd name="connsiteY2" fmla="*/ 1592943 h 1592943"/>
                  <a:gd name="connsiteX3" fmla="*/ 0 w 4572000"/>
                  <a:gd name="connsiteY3" fmla="*/ 1592943 h 1592943"/>
                  <a:gd name="connsiteX4" fmla="*/ 0 w 4572000"/>
                  <a:gd name="connsiteY4" fmla="*/ 0 h 1592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1592943">
                    <a:moveTo>
                      <a:pt x="0" y="0"/>
                    </a:moveTo>
                    <a:lnTo>
                      <a:pt x="4572000" y="0"/>
                    </a:lnTo>
                    <a:lnTo>
                      <a:pt x="4572000" y="1592943"/>
                    </a:lnTo>
                    <a:lnTo>
                      <a:pt x="0" y="1592943"/>
                    </a:lnTo>
                    <a:lnTo>
                      <a:pt x="0" y="0"/>
                    </a:lnTo>
                    <a:close/>
                  </a:path>
                </a:pathLst>
              </a:custGeom>
              <a:effectLst>
                <a:outerShdw blurRad="50800" dist="38100" dir="2700000" algn="tl" rotWithShape="0">
                  <a:prstClr val="black">
                    <a:alpha val="40000"/>
                  </a:prstClr>
                </a:outerShdw>
                <a:reflection blurRad="6350" stA="48000" endPos="7000" dir="5400000" sy="-100000" algn="bl" rotWithShape="0"/>
              </a:effectLst>
            </p:spPr>
          </p:pic>
          <p:sp>
            <p:nvSpPr>
              <p:cNvPr id="26" name="矩形 25"/>
              <p:cNvSpPr/>
              <p:nvPr/>
            </p:nvSpPr>
            <p:spPr>
              <a:xfrm>
                <a:off x="2495246" y="5471886"/>
                <a:ext cx="1592944" cy="501990"/>
              </a:xfrm>
              <a:prstGeom prst="rect">
                <a:avLst/>
              </a:prstGeom>
              <a:solidFill>
                <a:srgbClr val="C97C6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6" name="组合 35"/>
            <p:cNvGrpSpPr/>
            <p:nvPr/>
          </p:nvGrpSpPr>
          <p:grpSpPr>
            <a:xfrm>
              <a:off x="2393643" y="2209771"/>
              <a:ext cx="3288094" cy="3901990"/>
              <a:chOff x="2495244" y="2071886"/>
              <a:chExt cx="3288094" cy="390199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11223" y="2855907"/>
                <a:ext cx="3160985" cy="1592943"/>
              </a:xfrm>
              <a:custGeom>
                <a:avLst/>
                <a:gdLst>
                  <a:gd name="connsiteX0" fmla="*/ 0 w 4572000"/>
                  <a:gd name="connsiteY0" fmla="*/ 0 h 1592943"/>
                  <a:gd name="connsiteX1" fmla="*/ 4572000 w 4572000"/>
                  <a:gd name="connsiteY1" fmla="*/ 0 h 1592943"/>
                  <a:gd name="connsiteX2" fmla="*/ 4572000 w 4572000"/>
                  <a:gd name="connsiteY2" fmla="*/ 1592943 h 1592943"/>
                  <a:gd name="connsiteX3" fmla="*/ 0 w 4572000"/>
                  <a:gd name="connsiteY3" fmla="*/ 1592943 h 1592943"/>
                  <a:gd name="connsiteX4" fmla="*/ 0 w 4572000"/>
                  <a:gd name="connsiteY4" fmla="*/ 0 h 1592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1592943">
                    <a:moveTo>
                      <a:pt x="0" y="0"/>
                    </a:moveTo>
                    <a:lnTo>
                      <a:pt x="4572000" y="0"/>
                    </a:lnTo>
                    <a:lnTo>
                      <a:pt x="4572000" y="1592943"/>
                    </a:lnTo>
                    <a:lnTo>
                      <a:pt x="0" y="1592943"/>
                    </a:lnTo>
                    <a:lnTo>
                      <a:pt x="0" y="0"/>
                    </a:lnTo>
                    <a:close/>
                  </a:path>
                </a:pathLst>
              </a:custGeom>
              <a:effectLst>
                <a:outerShdw blurRad="50800" dist="38100" dir="2700000" algn="tl" rotWithShape="0">
                  <a:prstClr val="black">
                    <a:alpha val="40000"/>
                  </a:prstClr>
                </a:outerShdw>
                <a:reflection blurRad="6350" stA="48000" endPos="7000" dir="5400000" sy="-100000" algn="bl" rotWithShape="0"/>
              </a:effectLst>
            </p:spPr>
          </p:pic>
          <p:sp>
            <p:nvSpPr>
              <p:cNvPr id="28" name="矩形 27"/>
              <p:cNvSpPr/>
              <p:nvPr/>
            </p:nvSpPr>
            <p:spPr>
              <a:xfrm>
                <a:off x="4190394" y="5471886"/>
                <a:ext cx="1592944" cy="501990"/>
              </a:xfrm>
              <a:prstGeom prst="rect">
                <a:avLst/>
              </a:prstGeom>
              <a:solidFill>
                <a:srgbClr val="FFA38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8" name="组合 37"/>
            <p:cNvGrpSpPr/>
            <p:nvPr/>
          </p:nvGrpSpPr>
          <p:grpSpPr>
            <a:xfrm>
              <a:off x="5783943" y="2209770"/>
              <a:ext cx="1592946" cy="3901991"/>
              <a:chOff x="5885544" y="2071885"/>
              <a:chExt cx="1592946" cy="3901991"/>
            </a:xfrm>
          </p:grpSpPr>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5077977" y="2879455"/>
                <a:ext cx="3208083" cy="1592943"/>
              </a:xfrm>
              <a:custGeom>
                <a:avLst/>
                <a:gdLst>
                  <a:gd name="connsiteX0" fmla="*/ 0 w 4572000"/>
                  <a:gd name="connsiteY0" fmla="*/ 0 h 1592943"/>
                  <a:gd name="connsiteX1" fmla="*/ 4572000 w 4572000"/>
                  <a:gd name="connsiteY1" fmla="*/ 0 h 1592943"/>
                  <a:gd name="connsiteX2" fmla="*/ 4572000 w 4572000"/>
                  <a:gd name="connsiteY2" fmla="*/ 1592943 h 1592943"/>
                  <a:gd name="connsiteX3" fmla="*/ 0 w 4572000"/>
                  <a:gd name="connsiteY3" fmla="*/ 1592943 h 1592943"/>
                  <a:gd name="connsiteX4" fmla="*/ 0 w 4572000"/>
                  <a:gd name="connsiteY4" fmla="*/ 0 h 1592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1592943">
                    <a:moveTo>
                      <a:pt x="0" y="0"/>
                    </a:moveTo>
                    <a:lnTo>
                      <a:pt x="4572000" y="0"/>
                    </a:lnTo>
                    <a:lnTo>
                      <a:pt x="4572000" y="1592943"/>
                    </a:lnTo>
                    <a:lnTo>
                      <a:pt x="0" y="1592943"/>
                    </a:lnTo>
                    <a:lnTo>
                      <a:pt x="0" y="0"/>
                    </a:lnTo>
                    <a:close/>
                  </a:path>
                </a:pathLst>
              </a:custGeom>
              <a:effectLst>
                <a:outerShdw blurRad="50800" dist="38100" dir="2700000" algn="tl" rotWithShape="0">
                  <a:prstClr val="black">
                    <a:alpha val="40000"/>
                  </a:prstClr>
                </a:outerShdw>
                <a:reflection blurRad="6350" stA="48000" endPos="7000" dir="5400000" sy="-100000" algn="bl" rotWithShape="0"/>
              </a:effectLst>
            </p:spPr>
          </p:pic>
          <p:sp>
            <p:nvSpPr>
              <p:cNvPr id="29" name="矩形 28"/>
              <p:cNvSpPr/>
              <p:nvPr/>
            </p:nvSpPr>
            <p:spPr>
              <a:xfrm>
                <a:off x="5885544" y="5471886"/>
                <a:ext cx="1592944" cy="501990"/>
              </a:xfrm>
              <a:prstGeom prst="rect">
                <a:avLst/>
              </a:prstGeom>
              <a:solidFill>
                <a:srgbClr val="FFE98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4" name="文本框 33"/>
            <p:cNvSpPr txBox="1"/>
            <p:nvPr/>
          </p:nvSpPr>
          <p:spPr>
            <a:xfrm>
              <a:off x="7997371" y="2159151"/>
              <a:ext cx="3643766" cy="3333220"/>
            </a:xfrm>
            <a:prstGeom prst="rect">
              <a:avLst/>
            </a:prstGeom>
            <a:noFill/>
          </p:spPr>
          <p:txBody>
            <a:bodyPr wrap="square" rtlCol="0">
              <a:spAutoFit/>
            </a:bodyPr>
            <a:lstStyle/>
            <a:p>
              <a:pPr>
                <a:lnSpc>
                  <a:spcPct val="130000"/>
                </a:lnSpc>
              </a:pPr>
              <a:r>
                <a:rPr lang="zh-TW" altLang="en-US" b="1" dirty="0">
                  <a:latin typeface="+mj-ea"/>
                  <a:ea typeface="+mj-ea"/>
                </a:rPr>
                <a:t>產品的介紹</a:t>
              </a:r>
              <a:r>
                <a:rPr lang="zh-CN" altLang="en-US" b="1" dirty="0" smtClean="0">
                  <a:latin typeface="+mj-ea"/>
                  <a:ea typeface="+mj-ea"/>
                </a:rPr>
                <a:t>我們用</a:t>
              </a:r>
              <a:r>
                <a:rPr lang="zh-TW" altLang="en-US" b="1" dirty="0" smtClean="0">
                  <a:latin typeface="+mj-ea"/>
                  <a:ea typeface="+mj-ea"/>
                </a:rPr>
                <a:t>以</a:t>
              </a:r>
              <a:r>
                <a:rPr lang="en-US" b="1" dirty="0">
                  <a:latin typeface="+mj-ea"/>
                  <a:ea typeface="+mj-ea"/>
                </a:rPr>
                <a:t>3D</a:t>
              </a:r>
              <a:r>
                <a:rPr lang="zh-TW" altLang="en-US" b="1" dirty="0">
                  <a:latin typeface="+mj-ea"/>
                  <a:ea typeface="+mj-ea"/>
                </a:rPr>
                <a:t>的方式讓顧客可以進行滑</a:t>
              </a:r>
              <a:r>
                <a:rPr lang="zh-TW" altLang="en-US" b="1" dirty="0" smtClean="0">
                  <a:latin typeface="+mj-ea"/>
                  <a:ea typeface="+mj-ea"/>
                </a:rPr>
                <a:t>動</a:t>
              </a:r>
              <a:r>
                <a:rPr lang="zh-CN" altLang="en-US" b="1" dirty="0" smtClean="0">
                  <a:latin typeface="+mj-ea"/>
                  <a:ea typeface="+mj-ea"/>
                </a:rPr>
                <a:t>，因為看了很多網頁發現很少有這樣的方式</a:t>
              </a:r>
              <a:endParaRPr lang="en-US" altLang="zh-CN" b="1" dirty="0" smtClean="0">
                <a:latin typeface="+mj-ea"/>
                <a:ea typeface="+mj-ea"/>
              </a:endParaRPr>
            </a:p>
            <a:p>
              <a:pPr>
                <a:lnSpc>
                  <a:spcPct val="130000"/>
                </a:lnSpc>
              </a:pPr>
              <a:endParaRPr lang="en-US" altLang="zh-CN" b="1" dirty="0" smtClean="0">
                <a:latin typeface="+mj-ea"/>
                <a:ea typeface="+mj-ea"/>
              </a:endParaRPr>
            </a:p>
            <a:p>
              <a:pPr>
                <a:lnSpc>
                  <a:spcPct val="130000"/>
                </a:lnSpc>
              </a:pPr>
              <a:r>
                <a:rPr lang="zh-CN" altLang="en-US" b="1" dirty="0" smtClean="0">
                  <a:latin typeface="+mj-ea"/>
                  <a:ea typeface="+mj-ea"/>
                </a:rPr>
                <a:t>在關於我們那邊我們是以按鈕方式一個一個介紹，因為我看了幾個的網頁在組員介紹那邊都是直接放在同一個地方，所以就嘗試了不一樣的表達方式來介紹組員</a:t>
              </a:r>
              <a:endParaRPr lang="zh-CN" altLang="en-US" b="1" dirty="0">
                <a:latin typeface="+mj-ea"/>
                <a:ea typeface="+mj-ea"/>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A385"/>
        </a:solidFill>
        <a:effectLst/>
      </p:bgPr>
    </p:bg>
    <p:spTree>
      <p:nvGrpSpPr>
        <p:cNvPr id="1" name=""/>
        <p:cNvGrpSpPr/>
        <p:nvPr/>
      </p:nvGrpSpPr>
      <p:grpSpPr>
        <a:xfrm>
          <a:off x="0" y="0"/>
          <a:ext cx="0" cy="0"/>
          <a:chOff x="0" y="0"/>
          <a:chExt cx="0" cy="0"/>
        </a:xfrm>
      </p:grpSpPr>
      <p:sp>
        <p:nvSpPr>
          <p:cNvPr id="2" name="椭圆 1"/>
          <p:cNvSpPr/>
          <p:nvPr/>
        </p:nvSpPr>
        <p:spPr>
          <a:xfrm>
            <a:off x="972459" y="5416324"/>
            <a:ext cx="870856" cy="870856"/>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椭圆 2"/>
          <p:cNvSpPr/>
          <p:nvPr/>
        </p:nvSpPr>
        <p:spPr>
          <a:xfrm>
            <a:off x="188689" y="6248401"/>
            <a:ext cx="1219198" cy="1219198"/>
          </a:xfrm>
          <a:prstGeom prst="ellipse">
            <a:avLst/>
          </a:prstGeom>
          <a:solidFill>
            <a:schemeClr val="bg1">
              <a:alpha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椭圆 3"/>
          <p:cNvSpPr/>
          <p:nvPr/>
        </p:nvSpPr>
        <p:spPr>
          <a:xfrm>
            <a:off x="1241649" y="4281715"/>
            <a:ext cx="464456" cy="464456"/>
          </a:xfrm>
          <a:prstGeom prst="ellipse">
            <a:avLst/>
          </a:prstGeom>
          <a:solidFill>
            <a:schemeClr val="bg1">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0" y="5484021"/>
            <a:ext cx="609596" cy="609596"/>
          </a:xfrm>
          <a:prstGeom prst="ellipse">
            <a:avLst/>
          </a:prstGeom>
          <a:solidFill>
            <a:schemeClr val="bg1">
              <a:alpha val="4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p:nvPr/>
        </p:nvSpPr>
        <p:spPr>
          <a:xfrm>
            <a:off x="1988456" y="6025921"/>
            <a:ext cx="522518" cy="522518"/>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p:nvPr/>
        </p:nvSpPr>
        <p:spPr>
          <a:xfrm flipH="1">
            <a:off x="1843315" y="5077621"/>
            <a:ext cx="406400" cy="406400"/>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p:cNvSpPr/>
          <p:nvPr/>
        </p:nvSpPr>
        <p:spPr>
          <a:xfrm>
            <a:off x="515938" y="4874424"/>
            <a:ext cx="638626" cy="638626"/>
          </a:xfrm>
          <a:prstGeom prst="ellips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p:nvPr/>
        </p:nvSpPr>
        <p:spPr>
          <a:xfrm flipH="1">
            <a:off x="1473877" y="4032705"/>
            <a:ext cx="406400" cy="406400"/>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1175653" y="6180705"/>
            <a:ext cx="522518" cy="522518"/>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文本框 23"/>
          <p:cNvSpPr txBox="1"/>
          <p:nvPr/>
        </p:nvSpPr>
        <p:spPr>
          <a:xfrm>
            <a:off x="5816261" y="2976530"/>
            <a:ext cx="3959505" cy="769441"/>
          </a:xfrm>
          <a:prstGeom prst="rect">
            <a:avLst/>
          </a:prstGeom>
          <a:noFill/>
        </p:spPr>
        <p:txBody>
          <a:bodyPr wrap="square" rtlCol="0">
            <a:spAutoFit/>
          </a:bodyPr>
          <a:lstStyle/>
          <a:p>
            <a:pPr algn="ctr"/>
            <a:r>
              <a:rPr lang="zh-CN" altLang="en-US" sz="4400" b="1" dirty="0">
                <a:solidFill>
                  <a:schemeClr val="bg2"/>
                </a:solidFill>
              </a:rPr>
              <a:t>網站購物流程</a:t>
            </a:r>
            <a:endParaRPr lang="zh-CN" altLang="en-US" sz="7200" dirty="0">
              <a:solidFill>
                <a:schemeClr val="bg2"/>
              </a:solidFill>
              <a:latin typeface="华康海报体W12(P)" panose="040B0C00000000000000" pitchFamily="82" charset="-122"/>
              <a:ea typeface="华康海报体W12(P)" panose="040B0C00000000000000" pitchFamily="82" charset="-122"/>
            </a:endParaRPr>
          </a:p>
        </p:txBody>
      </p:sp>
      <p:sp>
        <p:nvSpPr>
          <p:cNvPr id="40" name="椭圆 39"/>
          <p:cNvSpPr/>
          <p:nvPr/>
        </p:nvSpPr>
        <p:spPr>
          <a:xfrm>
            <a:off x="3124539" y="2263089"/>
            <a:ext cx="2196322" cy="2196322"/>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文本框 40"/>
          <p:cNvSpPr txBox="1"/>
          <p:nvPr/>
        </p:nvSpPr>
        <p:spPr>
          <a:xfrm>
            <a:off x="3678415" y="2328628"/>
            <a:ext cx="1088571" cy="1862048"/>
          </a:xfrm>
          <a:prstGeom prst="rect">
            <a:avLst/>
          </a:prstGeom>
          <a:noFill/>
        </p:spPr>
        <p:txBody>
          <a:bodyPr wrap="square" rtlCol="0">
            <a:spAutoFit/>
          </a:bodyPr>
          <a:lstStyle/>
          <a:p>
            <a:pPr algn="ctr"/>
            <a:r>
              <a:rPr lang="en-US" altLang="zh-CN" sz="11500" dirty="0" smtClean="0">
                <a:solidFill>
                  <a:prstClr val="white"/>
                </a:solidFill>
                <a:latin typeface="华康海报体W12(P)" panose="040B0C00000000000000" pitchFamily="82" charset="-122"/>
                <a:ea typeface="华康海报体W12(P)" panose="040B0C00000000000000" pitchFamily="82" charset="-122"/>
              </a:rPr>
              <a:t>3</a:t>
            </a:r>
            <a:endParaRPr lang="zh-CN" altLang="en-US" sz="11500" dirty="0">
              <a:solidFill>
                <a:prstClr val="white"/>
              </a:solidFill>
              <a:latin typeface="华康海报体W12(P)" panose="040B0C00000000000000" pitchFamily="82" charset="-122"/>
              <a:ea typeface="华康海报体W12(P)" panose="040B0C00000000000000" pitchFamily="82" charset="-122"/>
            </a:endParaRPr>
          </a:p>
        </p:txBody>
      </p:sp>
      <p:cxnSp>
        <p:nvCxnSpPr>
          <p:cNvPr id="46" name="直接连接符 45"/>
          <p:cNvCxnSpPr/>
          <p:nvPr/>
        </p:nvCxnSpPr>
        <p:spPr>
          <a:xfrm>
            <a:off x="0" y="2241550"/>
            <a:ext cx="312453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9067462" y="4439454"/>
            <a:ext cx="312453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图片 10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4903" y="1482931"/>
            <a:ext cx="9962194" cy="3378145"/>
          </a:xfrm>
          <a:prstGeom prst="rect">
            <a:avLst/>
          </a:prstGeom>
          <a:ln>
            <a:noFill/>
          </a:ln>
          <a:effectLst>
            <a:outerShdw blurRad="292100" dist="139700" dir="2700000" algn="tl" rotWithShape="0">
              <a:srgbClr val="333333">
                <a:alpha val="65000"/>
              </a:srgbClr>
            </a:outerShdw>
          </a:effectLst>
        </p:spPr>
      </p:pic>
      <p:sp>
        <p:nvSpPr>
          <p:cNvPr id="110" name="文本框 109"/>
          <p:cNvSpPr txBox="1"/>
          <p:nvPr/>
        </p:nvSpPr>
        <p:spPr>
          <a:xfrm>
            <a:off x="4772029" y="684861"/>
            <a:ext cx="2765127" cy="584775"/>
          </a:xfrm>
          <a:prstGeom prst="rect">
            <a:avLst/>
          </a:prstGeom>
          <a:noFill/>
        </p:spPr>
        <p:txBody>
          <a:bodyPr wrap="square" rtlCol="0">
            <a:spAutoFit/>
          </a:bodyPr>
          <a:lstStyle/>
          <a:p>
            <a:pPr algn="ctr"/>
            <a:r>
              <a:rPr lang="zh-CN" altLang="en-US" sz="3200" b="1" dirty="0"/>
              <a:t>網站購物流程</a:t>
            </a:r>
            <a:endParaRPr lang="zh-CN" altLang="en-US" sz="5400" dirty="0">
              <a:solidFill>
                <a:prstClr val="black"/>
              </a:solidFill>
              <a:latin typeface="华康海报体W12(P)" panose="040B0C00000000000000" pitchFamily="82" charset="-122"/>
              <a:ea typeface="华康海报体W12(P)" panose="040B0C00000000000000" pitchFamily="82" charset="-122"/>
            </a:endParaRPr>
          </a:p>
        </p:txBody>
      </p:sp>
      <p:sp>
        <p:nvSpPr>
          <p:cNvPr id="111" name="TextBox 20"/>
          <p:cNvSpPr txBox="1"/>
          <p:nvPr/>
        </p:nvSpPr>
        <p:spPr>
          <a:xfrm>
            <a:off x="794998" y="5217790"/>
            <a:ext cx="10602005" cy="923330"/>
          </a:xfrm>
          <a:prstGeom prst="rect">
            <a:avLst/>
          </a:prstGeom>
          <a:noFill/>
        </p:spPr>
        <p:txBody>
          <a:bodyPr wrap="square" rtlCol="0">
            <a:spAutoFit/>
          </a:bodyPr>
          <a:lstStyle/>
          <a:p>
            <a:pPr algn="ctr"/>
            <a:r>
              <a:rPr lang="zh-CN" altLang="en-US" dirty="0"/>
              <a:t>我們的產品可以通過首頁的產品介紹以及在選擇欄的產品資訊這兩個地方來進行購買，當顧客點擊這兩個的其中一個都會直接跳轉到有關產品的個人頁面，到時候顧客就可以點擊加入購物車進行購物，這個流程沒有太多的複雜的操作。</a:t>
            </a:r>
            <a:endParaRPr lang="en-US" dirty="0"/>
          </a:p>
        </p:txBody>
      </p:sp>
      <p:sp>
        <p:nvSpPr>
          <p:cNvPr id="121" name="椭圆 120"/>
          <p:cNvSpPr/>
          <p:nvPr/>
        </p:nvSpPr>
        <p:spPr>
          <a:xfrm>
            <a:off x="4772029" y="945810"/>
            <a:ext cx="88102" cy="88102"/>
          </a:xfrm>
          <a:prstGeom prst="ellipse">
            <a:avLst/>
          </a:prstGeom>
          <a:solidFill>
            <a:srgbClr val="7C8F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2" name="任意多边形 121"/>
          <p:cNvSpPr/>
          <p:nvPr/>
        </p:nvSpPr>
        <p:spPr>
          <a:xfrm>
            <a:off x="11065782" y="0"/>
            <a:ext cx="1126218" cy="1126218"/>
          </a:xfrm>
          <a:custGeom>
            <a:avLst/>
            <a:gdLst>
              <a:gd name="connsiteX0" fmla="*/ 146956 w 1126218"/>
              <a:gd name="connsiteY0" fmla="*/ 0 h 1126218"/>
              <a:gd name="connsiteX1" fmla="*/ 1126218 w 1126218"/>
              <a:gd name="connsiteY1" fmla="*/ 0 h 1126218"/>
              <a:gd name="connsiteX2" fmla="*/ 1126218 w 1126218"/>
              <a:gd name="connsiteY2" fmla="*/ 1126218 h 1126218"/>
              <a:gd name="connsiteX3" fmla="*/ 1114014 w 1126218"/>
              <a:gd name="connsiteY3" fmla="*/ 1126218 h 1126218"/>
              <a:gd name="connsiteX4" fmla="*/ 1121161 w 1126218"/>
              <a:gd name="connsiteY4" fmla="*/ 1079385 h 1126218"/>
              <a:gd name="connsiteX5" fmla="*/ 1126217 w 1126218"/>
              <a:gd name="connsiteY5" fmla="*/ 979261 h 1126218"/>
              <a:gd name="connsiteX6" fmla="*/ 146956 w 1126218"/>
              <a:gd name="connsiteY6" fmla="*/ 0 h 1126218"/>
              <a:gd name="connsiteX7" fmla="*/ 0 w 1126218"/>
              <a:gd name="connsiteY7" fmla="*/ 0 h 1126218"/>
              <a:gd name="connsiteX8" fmla="*/ 146956 w 1126218"/>
              <a:gd name="connsiteY8" fmla="*/ 0 h 1126218"/>
              <a:gd name="connsiteX9" fmla="*/ 46833 w 1126218"/>
              <a:gd name="connsiteY9" fmla="*/ 5056 h 1126218"/>
              <a:gd name="connsiteX10" fmla="*/ 0 w 1126218"/>
              <a:gd name="connsiteY10" fmla="*/ 12203 h 112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6218" h="1126218">
                <a:moveTo>
                  <a:pt x="146956" y="0"/>
                </a:moveTo>
                <a:lnTo>
                  <a:pt x="1126218" y="0"/>
                </a:lnTo>
                <a:lnTo>
                  <a:pt x="1126218" y="1126218"/>
                </a:lnTo>
                <a:lnTo>
                  <a:pt x="1114014" y="1126218"/>
                </a:lnTo>
                <a:lnTo>
                  <a:pt x="1121161" y="1079385"/>
                </a:lnTo>
                <a:cubicBezTo>
                  <a:pt x="1124505" y="1046465"/>
                  <a:pt x="1126217" y="1013063"/>
                  <a:pt x="1126217" y="979261"/>
                </a:cubicBezTo>
                <a:cubicBezTo>
                  <a:pt x="1126217" y="438430"/>
                  <a:pt x="687787" y="0"/>
                  <a:pt x="146956" y="0"/>
                </a:cubicBezTo>
                <a:close/>
                <a:moveTo>
                  <a:pt x="0" y="0"/>
                </a:moveTo>
                <a:lnTo>
                  <a:pt x="146956" y="0"/>
                </a:lnTo>
                <a:cubicBezTo>
                  <a:pt x="113154" y="0"/>
                  <a:pt x="79752" y="1713"/>
                  <a:pt x="46833" y="5056"/>
                </a:cubicBezTo>
                <a:lnTo>
                  <a:pt x="0" y="12203"/>
                </a:lnTo>
                <a:close/>
              </a:path>
            </a:pathLst>
          </a:custGeom>
          <a:solidFill>
            <a:srgbClr val="C97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3" name="任意多边形 122"/>
          <p:cNvSpPr/>
          <p:nvPr/>
        </p:nvSpPr>
        <p:spPr>
          <a:xfrm rot="16200000">
            <a:off x="1" y="0"/>
            <a:ext cx="1126218" cy="1126218"/>
          </a:xfrm>
          <a:custGeom>
            <a:avLst/>
            <a:gdLst>
              <a:gd name="connsiteX0" fmla="*/ 146956 w 1126218"/>
              <a:gd name="connsiteY0" fmla="*/ 0 h 1126218"/>
              <a:gd name="connsiteX1" fmla="*/ 1126218 w 1126218"/>
              <a:gd name="connsiteY1" fmla="*/ 0 h 1126218"/>
              <a:gd name="connsiteX2" fmla="*/ 1126218 w 1126218"/>
              <a:gd name="connsiteY2" fmla="*/ 1126218 h 1126218"/>
              <a:gd name="connsiteX3" fmla="*/ 1114014 w 1126218"/>
              <a:gd name="connsiteY3" fmla="*/ 1126218 h 1126218"/>
              <a:gd name="connsiteX4" fmla="*/ 1121161 w 1126218"/>
              <a:gd name="connsiteY4" fmla="*/ 1079385 h 1126218"/>
              <a:gd name="connsiteX5" fmla="*/ 1126217 w 1126218"/>
              <a:gd name="connsiteY5" fmla="*/ 979261 h 1126218"/>
              <a:gd name="connsiteX6" fmla="*/ 146956 w 1126218"/>
              <a:gd name="connsiteY6" fmla="*/ 0 h 1126218"/>
              <a:gd name="connsiteX7" fmla="*/ 0 w 1126218"/>
              <a:gd name="connsiteY7" fmla="*/ 0 h 1126218"/>
              <a:gd name="connsiteX8" fmla="*/ 146956 w 1126218"/>
              <a:gd name="connsiteY8" fmla="*/ 0 h 1126218"/>
              <a:gd name="connsiteX9" fmla="*/ 46833 w 1126218"/>
              <a:gd name="connsiteY9" fmla="*/ 5056 h 1126218"/>
              <a:gd name="connsiteX10" fmla="*/ 0 w 1126218"/>
              <a:gd name="connsiteY10" fmla="*/ 12203 h 112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6218" h="1126218">
                <a:moveTo>
                  <a:pt x="146956" y="0"/>
                </a:moveTo>
                <a:lnTo>
                  <a:pt x="1126218" y="0"/>
                </a:lnTo>
                <a:lnTo>
                  <a:pt x="1126218" y="1126218"/>
                </a:lnTo>
                <a:lnTo>
                  <a:pt x="1114014" y="1126218"/>
                </a:lnTo>
                <a:lnTo>
                  <a:pt x="1121161" y="1079385"/>
                </a:lnTo>
                <a:cubicBezTo>
                  <a:pt x="1124505" y="1046465"/>
                  <a:pt x="1126217" y="1013063"/>
                  <a:pt x="1126217" y="979261"/>
                </a:cubicBezTo>
                <a:cubicBezTo>
                  <a:pt x="1126217" y="438430"/>
                  <a:pt x="687787" y="0"/>
                  <a:pt x="146956" y="0"/>
                </a:cubicBezTo>
                <a:close/>
                <a:moveTo>
                  <a:pt x="0" y="0"/>
                </a:moveTo>
                <a:lnTo>
                  <a:pt x="146956" y="0"/>
                </a:lnTo>
                <a:cubicBezTo>
                  <a:pt x="113154" y="0"/>
                  <a:pt x="79752" y="1713"/>
                  <a:pt x="46833" y="5056"/>
                </a:cubicBezTo>
                <a:lnTo>
                  <a:pt x="0" y="12203"/>
                </a:lnTo>
                <a:close/>
              </a:path>
            </a:pathLst>
          </a:custGeom>
          <a:solidFill>
            <a:srgbClr val="C97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4" name="任意多边形 123"/>
          <p:cNvSpPr/>
          <p:nvPr/>
        </p:nvSpPr>
        <p:spPr>
          <a:xfrm flipV="1">
            <a:off x="11065782" y="5731782"/>
            <a:ext cx="1126218" cy="1126218"/>
          </a:xfrm>
          <a:custGeom>
            <a:avLst/>
            <a:gdLst>
              <a:gd name="connsiteX0" fmla="*/ 146956 w 1126218"/>
              <a:gd name="connsiteY0" fmla="*/ 0 h 1126218"/>
              <a:gd name="connsiteX1" fmla="*/ 1126218 w 1126218"/>
              <a:gd name="connsiteY1" fmla="*/ 0 h 1126218"/>
              <a:gd name="connsiteX2" fmla="*/ 1126218 w 1126218"/>
              <a:gd name="connsiteY2" fmla="*/ 1126218 h 1126218"/>
              <a:gd name="connsiteX3" fmla="*/ 1114014 w 1126218"/>
              <a:gd name="connsiteY3" fmla="*/ 1126218 h 1126218"/>
              <a:gd name="connsiteX4" fmla="*/ 1121161 w 1126218"/>
              <a:gd name="connsiteY4" fmla="*/ 1079385 h 1126218"/>
              <a:gd name="connsiteX5" fmla="*/ 1126217 w 1126218"/>
              <a:gd name="connsiteY5" fmla="*/ 979261 h 1126218"/>
              <a:gd name="connsiteX6" fmla="*/ 146956 w 1126218"/>
              <a:gd name="connsiteY6" fmla="*/ 0 h 1126218"/>
              <a:gd name="connsiteX7" fmla="*/ 0 w 1126218"/>
              <a:gd name="connsiteY7" fmla="*/ 0 h 1126218"/>
              <a:gd name="connsiteX8" fmla="*/ 146956 w 1126218"/>
              <a:gd name="connsiteY8" fmla="*/ 0 h 1126218"/>
              <a:gd name="connsiteX9" fmla="*/ 46833 w 1126218"/>
              <a:gd name="connsiteY9" fmla="*/ 5056 h 1126218"/>
              <a:gd name="connsiteX10" fmla="*/ 0 w 1126218"/>
              <a:gd name="connsiteY10" fmla="*/ 12203 h 112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6218" h="1126218">
                <a:moveTo>
                  <a:pt x="146956" y="0"/>
                </a:moveTo>
                <a:lnTo>
                  <a:pt x="1126218" y="0"/>
                </a:lnTo>
                <a:lnTo>
                  <a:pt x="1126218" y="1126218"/>
                </a:lnTo>
                <a:lnTo>
                  <a:pt x="1114014" y="1126218"/>
                </a:lnTo>
                <a:lnTo>
                  <a:pt x="1121161" y="1079385"/>
                </a:lnTo>
                <a:cubicBezTo>
                  <a:pt x="1124505" y="1046465"/>
                  <a:pt x="1126217" y="1013063"/>
                  <a:pt x="1126217" y="979261"/>
                </a:cubicBezTo>
                <a:cubicBezTo>
                  <a:pt x="1126217" y="438430"/>
                  <a:pt x="687787" y="0"/>
                  <a:pt x="146956" y="0"/>
                </a:cubicBezTo>
                <a:close/>
                <a:moveTo>
                  <a:pt x="0" y="0"/>
                </a:moveTo>
                <a:lnTo>
                  <a:pt x="146956" y="0"/>
                </a:lnTo>
                <a:cubicBezTo>
                  <a:pt x="113154" y="0"/>
                  <a:pt x="79752" y="1713"/>
                  <a:pt x="46833" y="5056"/>
                </a:cubicBezTo>
                <a:lnTo>
                  <a:pt x="0" y="12203"/>
                </a:lnTo>
                <a:close/>
              </a:path>
            </a:pathLst>
          </a:custGeom>
          <a:solidFill>
            <a:srgbClr val="C97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5" name="任意多边形 124"/>
          <p:cNvSpPr/>
          <p:nvPr/>
        </p:nvSpPr>
        <p:spPr>
          <a:xfrm rot="5400000" flipV="1">
            <a:off x="1" y="5731782"/>
            <a:ext cx="1126218" cy="1126218"/>
          </a:xfrm>
          <a:custGeom>
            <a:avLst/>
            <a:gdLst>
              <a:gd name="connsiteX0" fmla="*/ 146956 w 1126218"/>
              <a:gd name="connsiteY0" fmla="*/ 0 h 1126218"/>
              <a:gd name="connsiteX1" fmla="*/ 1126218 w 1126218"/>
              <a:gd name="connsiteY1" fmla="*/ 0 h 1126218"/>
              <a:gd name="connsiteX2" fmla="*/ 1126218 w 1126218"/>
              <a:gd name="connsiteY2" fmla="*/ 1126218 h 1126218"/>
              <a:gd name="connsiteX3" fmla="*/ 1114014 w 1126218"/>
              <a:gd name="connsiteY3" fmla="*/ 1126218 h 1126218"/>
              <a:gd name="connsiteX4" fmla="*/ 1121161 w 1126218"/>
              <a:gd name="connsiteY4" fmla="*/ 1079385 h 1126218"/>
              <a:gd name="connsiteX5" fmla="*/ 1126217 w 1126218"/>
              <a:gd name="connsiteY5" fmla="*/ 979261 h 1126218"/>
              <a:gd name="connsiteX6" fmla="*/ 146956 w 1126218"/>
              <a:gd name="connsiteY6" fmla="*/ 0 h 1126218"/>
              <a:gd name="connsiteX7" fmla="*/ 0 w 1126218"/>
              <a:gd name="connsiteY7" fmla="*/ 0 h 1126218"/>
              <a:gd name="connsiteX8" fmla="*/ 146956 w 1126218"/>
              <a:gd name="connsiteY8" fmla="*/ 0 h 1126218"/>
              <a:gd name="connsiteX9" fmla="*/ 46833 w 1126218"/>
              <a:gd name="connsiteY9" fmla="*/ 5056 h 1126218"/>
              <a:gd name="connsiteX10" fmla="*/ 0 w 1126218"/>
              <a:gd name="connsiteY10" fmla="*/ 12203 h 112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6218" h="1126218">
                <a:moveTo>
                  <a:pt x="146956" y="0"/>
                </a:moveTo>
                <a:lnTo>
                  <a:pt x="1126218" y="0"/>
                </a:lnTo>
                <a:lnTo>
                  <a:pt x="1126218" y="1126218"/>
                </a:lnTo>
                <a:lnTo>
                  <a:pt x="1114014" y="1126218"/>
                </a:lnTo>
                <a:lnTo>
                  <a:pt x="1121161" y="1079385"/>
                </a:lnTo>
                <a:cubicBezTo>
                  <a:pt x="1124505" y="1046465"/>
                  <a:pt x="1126217" y="1013063"/>
                  <a:pt x="1126217" y="979261"/>
                </a:cubicBezTo>
                <a:cubicBezTo>
                  <a:pt x="1126217" y="438430"/>
                  <a:pt x="687787" y="0"/>
                  <a:pt x="146956" y="0"/>
                </a:cubicBezTo>
                <a:close/>
                <a:moveTo>
                  <a:pt x="0" y="0"/>
                </a:moveTo>
                <a:lnTo>
                  <a:pt x="146956" y="0"/>
                </a:lnTo>
                <a:cubicBezTo>
                  <a:pt x="113154" y="0"/>
                  <a:pt x="79752" y="1713"/>
                  <a:pt x="46833" y="5056"/>
                </a:cubicBezTo>
                <a:lnTo>
                  <a:pt x="0" y="12203"/>
                </a:lnTo>
                <a:close/>
              </a:path>
            </a:pathLst>
          </a:custGeom>
          <a:solidFill>
            <a:srgbClr val="C97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789</Words>
  <Application>WPS Presentation</Application>
  <PresentationFormat>Widescreen</PresentationFormat>
  <Paragraphs>88</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华康海报体W12(P)</vt:lpstr>
      <vt:lpstr>方正粗圆简体</vt:lpstr>
      <vt:lpstr>Microsoft YaHei</vt:lpstr>
      <vt:lpstr>Calibri</vt:lpstr>
      <vt:lpstr>Arial Unicode MS</vt:lpstr>
      <vt:lpstr>Calibri Light</vt:lpstr>
      <vt:lpstr>PMingLiU</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asus</cp:lastModifiedBy>
  <cp:revision>13</cp:revision>
  <dcterms:created xsi:type="dcterms:W3CDTF">2016-06-10T00:31:00Z</dcterms:created>
  <dcterms:modified xsi:type="dcterms:W3CDTF">2020-01-04T04:02:58Z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