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147A2-2DB3-4D43-BBBC-A2210414F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48845-74B6-4354-AC36-C947849BA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AEB1C-DE97-462D-998E-235425A2B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32AF-3AB2-41BD-8FA8-9344FD5969BE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7C5AB-6DA0-46DE-98A5-0C6CBB6D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0FB70-AB26-4C89-B5E9-D8ED542F3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8211-3251-4C05-9354-53B5442A8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4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C8D97-6B7F-416D-A514-4C3772578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5AAC1-0595-42AE-995F-DDFE1E27D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87D77-D9BB-4D14-A3CC-6F5A558F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32AF-3AB2-41BD-8FA8-9344FD5969BE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54595-B55D-412B-B5CE-E13CFF63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651A4-C50A-4675-8F06-590A61B4B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8211-3251-4C05-9354-53B5442A8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74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55E5E-3409-4153-B094-E29317311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CEA79-6AAF-4850-A52B-ECB30FC25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1D1A7-31B0-4350-83C1-CA02098D9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32AF-3AB2-41BD-8FA8-9344FD5969BE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ECCA6-B5F8-49D7-97E3-FE1FB8D0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9B9C8-9B60-4F5A-88BE-DE35890AB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8211-3251-4C05-9354-53B5442A8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5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2398D-25F8-4E7A-8503-002C12E6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7116C-6A1B-44C4-90F0-28F2B26E8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3E460-8155-46BB-BA80-1A7186CDA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32AF-3AB2-41BD-8FA8-9344FD5969BE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A2E94-1FAA-4E45-AA41-5E4A3AFC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1B1F4-C1C8-4DAD-A5B0-BBD0C897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8211-3251-4C05-9354-53B5442A8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65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B568F-1FF2-4180-B0FE-FC6D67ED5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C51E3-B497-42B7-8B84-4A3528406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F84ED-D03E-4D30-9249-4AFB00AD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32AF-3AB2-41BD-8FA8-9344FD5969BE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B78F9-65CF-4FBE-9922-2CEDF270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1F0EE-E559-481B-B022-8CFC1A67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8211-3251-4C05-9354-53B5442A8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99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37ECD-7554-492E-8AE8-B4FBB49E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BB763-F5CF-4909-BCDD-0EE40B27B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90507-F874-43F0-82B6-AE183AB6E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F3B1F-2585-4804-97B3-9BFE18470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32AF-3AB2-41BD-8FA8-9344FD5969BE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31C55-D9A2-4DA0-A1D5-C98E9F5F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E6805-6101-4628-B462-6D356FCF9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8211-3251-4C05-9354-53B5442A8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693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7B8C-D937-4D41-9C64-FBCF6C23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8EE1A-F442-42ED-84DA-773957808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C9207-C568-4708-BC47-C5A191169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79C97-2BC1-4B76-8D2E-4A12F9512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D0E2ED-DF38-4154-AEF5-8A87FBA9B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0D0B8F-61E9-4E51-9E87-5FE2344A3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32AF-3AB2-41BD-8FA8-9344FD5969BE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8CD6E-F8C1-4016-A6C0-84339234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A511F8-6E0A-463D-AB43-ADC329DC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8211-3251-4C05-9354-53B5442A8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27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62ED6-9F12-4355-A9F4-29BB190A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767584-F55E-4FB4-8EE5-F18B3E8B9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32AF-3AB2-41BD-8FA8-9344FD5969BE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A689A-C2F2-4D38-BF13-8D93A81A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8798D-3B21-4E71-9EDE-718D9FE7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8211-3251-4C05-9354-53B5442A8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14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DBC6C8-1349-4E7C-B086-FF2A1330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32AF-3AB2-41BD-8FA8-9344FD5969BE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96CA81-BC4A-44FB-A5D3-70157E9C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90FD4-E4C2-4CDE-AFE2-D4A465F8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8211-3251-4C05-9354-53B5442A8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67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D19DA-9708-40E6-8B24-23B2AE03F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5847A-358D-49D2-B9A4-2638C4933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B6419-2026-4100-8789-BE7EF0F92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2D0DE-307C-4D51-8A36-A845637C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32AF-3AB2-41BD-8FA8-9344FD5969BE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C73EE-20B4-4416-B977-2EECF602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61AFA-75FD-41DB-824F-40FB036D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8211-3251-4C05-9354-53B5442A8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25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AEDE-5C82-497C-AC5A-CC0F68802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7339B0-5341-40E3-B734-F2FEBC572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B62E9-C90A-45EC-87CA-51787E198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AD2A8-18C9-4767-9882-0D61440D7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32AF-3AB2-41BD-8FA8-9344FD5969BE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41ED2-2283-48CC-BF5D-51D40DD39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8BB03-400F-403D-BA1E-3BCC4409A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8211-3251-4C05-9354-53B5442A8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90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9334D-F3B8-4262-ABDF-16D75E627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31180-5F75-443E-8CEF-DA153F3A2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0746E-CE4C-4A55-A6C4-32E72E923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B32AF-3AB2-41BD-8FA8-9344FD5969BE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2BB10-BD30-4EEC-B8D1-F118B2D31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AC3E6-1307-41E8-BF0E-249E3C0BE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F8211-3251-4C05-9354-53B5442A8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41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27C3-7D02-40DF-9FD2-19BE3004BB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FYP Progress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3A8A8-A83E-4413-BF47-61C3690E23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175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71C33-EEC1-4AFE-A4FD-E5E996CAF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next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0C428-BB05-4ED3-A5FC-6F8EA6F84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a value for the tiles, the next step would be to pull out specific parts of the map i.e. the different buildings and other objects.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A955E4-4E27-4804-A932-0106EF57F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34" y="2966622"/>
            <a:ext cx="3629532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7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55B8-BCFB-436D-BB59-50B75384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33546-D82B-44CF-B159-3A7865ED6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Testing if the value calculated for tile width and length was accurate</a:t>
            </a:r>
          </a:p>
          <a:p>
            <a:r>
              <a:rPr lang="en-GB" dirty="0"/>
              <a:t>To test if the value worked, some code was written that would draw ellipses on the corners of the tiles. If the ellipses aligned then it was accurate 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1A105BA8-6F86-4992-997F-DFA739306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91" y="4178949"/>
            <a:ext cx="5825146" cy="2534004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CDBDBF6-7B30-4C66-AFD2-A253A6EFB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436" y="3176169"/>
            <a:ext cx="6897063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0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7A29-EBD5-4A74-9307-FCBFFB0FC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14801-53AD-4F68-90DC-56E8E30B8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 of code being run. Tile width and length of 30. </a:t>
            </a:r>
          </a:p>
          <a:p>
            <a:endParaRPr lang="en-GB" dirty="0"/>
          </a:p>
        </p:txBody>
      </p:sp>
      <p:pic>
        <p:nvPicPr>
          <p:cNvPr id="5" name="Picture 4" descr="A picture containing grass&#10;&#10;Description automatically generated">
            <a:extLst>
              <a:ext uri="{FF2B5EF4-FFF2-40B4-BE49-F238E27FC236}">
                <a16:creationId xmlns:a16="http://schemas.microsoft.com/office/drawing/2014/main" id="{3A1E67FA-190E-4BC0-A328-5EB3A80CC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732" y="2532184"/>
            <a:ext cx="5316176" cy="367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6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02921-7ABA-4127-BEC9-7D3B7AC6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94B76-A554-40DC-B8EA-FB635F09A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trial and error to get a better value for the tile width and length</a:t>
            </a:r>
          </a:p>
          <a:p>
            <a:r>
              <a:rPr lang="en-GB" dirty="0"/>
              <a:t>Following up with trying to actually calculate a value through more conventional methods. </a:t>
            </a:r>
          </a:p>
          <a:p>
            <a:r>
              <a:rPr lang="en-GB" dirty="0"/>
              <a:t>Value of 38 aligned well</a:t>
            </a:r>
          </a:p>
          <a:p>
            <a:endParaRPr lang="en-GB" dirty="0"/>
          </a:p>
        </p:txBody>
      </p:sp>
      <p:pic>
        <p:nvPicPr>
          <p:cNvPr id="7" name="Picture 6" descr="A picture containing several, fabric&#10;&#10;Description automatically generated">
            <a:extLst>
              <a:ext uri="{FF2B5EF4-FFF2-40B4-BE49-F238E27FC236}">
                <a16:creationId xmlns:a16="http://schemas.microsoft.com/office/drawing/2014/main" id="{AFF9EC97-AB83-465C-A7A1-098ECFB40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74" y="2855179"/>
            <a:ext cx="44862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4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1B1CA-3FD2-451F-80BD-1B5772064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2 – Continued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8D933-C66B-4CD0-B614-7FC118B96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Trial and error approach worked but would be better to get a value through calculation </a:t>
            </a:r>
          </a:p>
          <a:p>
            <a:r>
              <a:rPr lang="en-GB" dirty="0"/>
              <a:t>Method that looks at when there a ‘jumps’ in the RGB value. Store coordinates and display them </a:t>
            </a:r>
          </a:p>
          <a:p>
            <a:r>
              <a:rPr lang="en-GB" dirty="0"/>
              <a:t>Take the coordinates of the first jump and off the last jump and use the distance formula : </a:t>
            </a:r>
            <a:r>
              <a:rPr lang="en-IE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√</a:t>
            </a:r>
            <a:r>
              <a:rPr lang="en-IE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(Y2 – Y1)</a:t>
            </a:r>
            <a:r>
              <a:rPr lang="en-IE" sz="1800" b="1" i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E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(X2 – X1)</a:t>
            </a:r>
            <a:r>
              <a:rPr lang="en-IE" sz="1800" b="1" i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E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IE" baseline="30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dirty="0"/>
              <a:t>Unfortunately, none of the results from this worked as well as the 38 from trial and error. </a:t>
            </a:r>
          </a:p>
          <a:p>
            <a:r>
              <a:rPr lang="en-GB" dirty="0"/>
              <a:t>It was best to move on because of limited amount of time. </a:t>
            </a:r>
          </a:p>
        </p:txBody>
      </p:sp>
    </p:spTree>
    <p:extLst>
      <p:ext uri="{BB962C8B-B14F-4D97-AF65-F5344CB8AC3E}">
        <p14:creationId xmlns:p14="http://schemas.microsoft.com/office/powerpoint/2010/main" val="1577070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34BB-95C2-40D1-BCC6-42E8C443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3 – Current 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EB854-A69A-4D64-A98F-BF8A17762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Continue using the 38 value from earlier and increase the size of the loop so that it covers the entire map. </a:t>
            </a:r>
          </a:p>
          <a:p>
            <a:r>
              <a:rPr lang="en-GB" dirty="0"/>
              <a:t>After increasing the size of the loop, it was seen that gradually the ellipses started to move away from the corners of the tiles.</a:t>
            </a:r>
          </a:p>
          <a:p>
            <a:r>
              <a:rPr lang="en-GB" dirty="0"/>
              <a:t>This is shown in the next slide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3735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ss&#10;&#10;Description automatically generated">
            <a:extLst>
              <a:ext uri="{FF2B5EF4-FFF2-40B4-BE49-F238E27FC236}">
                <a16:creationId xmlns:a16="http://schemas.microsoft.com/office/drawing/2014/main" id="{38767660-1FDB-4C0D-B3E7-C80FB1C3B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7098" y="-656492"/>
            <a:ext cx="13359098" cy="751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52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88404-228B-4447-8981-88C0B88FB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53FC-3405-476B-A152-9F7030F0B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Once the loop had covered the entire map, a new value would be needed for the tile that would align the through the whole map. </a:t>
            </a:r>
          </a:p>
          <a:p>
            <a:r>
              <a:rPr lang="en-GB" dirty="0"/>
              <a:t>Trial and error approach again, 38.6 was the value that worked best</a:t>
            </a:r>
          </a:p>
          <a:p>
            <a:r>
              <a:rPr lang="en-GB" dirty="0"/>
              <a:t>Next slide shows full image.</a:t>
            </a:r>
          </a:p>
        </p:txBody>
      </p:sp>
    </p:spTree>
    <p:extLst>
      <p:ext uri="{BB962C8B-B14F-4D97-AF65-F5344CB8AC3E}">
        <p14:creationId xmlns:p14="http://schemas.microsoft.com/office/powerpoint/2010/main" val="4162394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ss&#10;&#10;Description automatically generated">
            <a:extLst>
              <a:ext uri="{FF2B5EF4-FFF2-40B4-BE49-F238E27FC236}">
                <a16:creationId xmlns:a16="http://schemas.microsoft.com/office/drawing/2014/main" id="{01D14589-0AE1-4712-960A-0F83A319E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1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338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FYP Progress</vt:lpstr>
      <vt:lpstr>Sprint 1</vt:lpstr>
      <vt:lpstr>Sprint 1 </vt:lpstr>
      <vt:lpstr>Sprint 2</vt:lpstr>
      <vt:lpstr>Sprint 2 – Continued </vt:lpstr>
      <vt:lpstr>Sprint 3 – Current Sprint</vt:lpstr>
      <vt:lpstr>PowerPoint Presentation</vt:lpstr>
      <vt:lpstr>Sprint 3</vt:lpstr>
      <vt:lpstr>PowerPoint Presentation</vt:lpstr>
      <vt:lpstr>What’s next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 Progress</dc:title>
  <dc:creator>STUDENT Ryan Madigan</dc:creator>
  <cp:lastModifiedBy>STUDENT Ryan Madigan</cp:lastModifiedBy>
  <cp:revision>11</cp:revision>
  <dcterms:created xsi:type="dcterms:W3CDTF">2021-03-11T07:22:42Z</dcterms:created>
  <dcterms:modified xsi:type="dcterms:W3CDTF">2021-03-11T10:15:39Z</dcterms:modified>
</cp:coreProperties>
</file>