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1DAA5-E369-447F-88D2-4996582112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DDFC1E-9AFA-4B5C-8611-D5ECCA7865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5960F3-31FD-424D-8707-4DDADFE74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FFEDA-172A-4BB4-88FE-1BD40BAE8B7F}" type="datetimeFigureOut">
              <a:rPr lang="ru-RU" smtClean="0"/>
              <a:t>23.10.2019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D571C6-C144-435E-9F51-C14634025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28E8E-216A-4C08-9000-B8CBD7151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68826-0713-4A79-BF70-F7DC207CC6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1769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B200A-924E-4B22-B7D0-08F1CF541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92D5C7-45B0-498A-A6B0-1693CEB3C5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C77EDC-E3BD-458E-A140-347C1AF95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FFEDA-172A-4BB4-88FE-1BD40BAE8B7F}" type="datetimeFigureOut">
              <a:rPr lang="ru-RU" smtClean="0"/>
              <a:t>23.10.2019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6D638E-5FDB-4082-8675-1A93370AB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890C34-67E1-4655-9151-8BBCD96C5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68826-0713-4A79-BF70-F7DC207CC6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5301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60D6EE-EDD8-46C6-AFF8-4C6AA4856D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2EACAA-BDEC-4315-8F66-3C8FE77467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B7C2BC-8E44-4D9D-8600-CFA4B8122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FFEDA-172A-4BB4-88FE-1BD40BAE8B7F}" type="datetimeFigureOut">
              <a:rPr lang="ru-RU" smtClean="0"/>
              <a:t>23.10.2019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180A9C-2C9B-44FC-A9C2-D87BE2BC1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313E83-FA55-4B1B-AE96-1B00B2040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68826-0713-4A79-BF70-F7DC207CC6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1722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B4690-0CBB-4BA6-AC86-4CA37BBBB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E7668-0206-4162-B4E7-31E9FB6BE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1E9DDE-1222-4FC9-9CA2-4A2832F71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FFEDA-172A-4BB4-88FE-1BD40BAE8B7F}" type="datetimeFigureOut">
              <a:rPr lang="ru-RU" smtClean="0"/>
              <a:t>23.10.2019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3216B3-D387-407E-A6C9-8B296E16D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AFB02E-1F0E-481B-81D0-3CA1079B7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68826-0713-4A79-BF70-F7DC207CC6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3638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CDEEA-0BC1-4F5D-AE08-C53930E77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BF2B7F-8465-4056-BDA3-2E67776439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A2FF48-2DA9-4C8C-BF48-E1B96B01C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FFEDA-172A-4BB4-88FE-1BD40BAE8B7F}" type="datetimeFigureOut">
              <a:rPr lang="ru-RU" smtClean="0"/>
              <a:t>23.10.2019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CC439-7C58-4035-8F62-EE071F0B3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BC34A4-B161-48B3-A76D-86BB8D741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68826-0713-4A79-BF70-F7DC207CC6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3754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6C22A-9C8C-45B0-B520-D6ABA8050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ED6F97-C13D-44D6-8C79-1A12D91B36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F45A67-4E0D-4917-B8C3-9F48F162D3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F1BBA7-45C1-4940-B831-EB9058859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FFEDA-172A-4BB4-88FE-1BD40BAE8B7F}" type="datetimeFigureOut">
              <a:rPr lang="ru-RU" smtClean="0"/>
              <a:t>23.10.2019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48B0DC-1E2C-474B-9696-49CDC1270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D749D0-C52A-40D7-9AF7-E9BC7CB04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68826-0713-4A79-BF70-F7DC207CC6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0718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DA997-CEE7-4B5C-B68D-1105F6577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D1663C-3868-4F67-B3DF-74BCA332FF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C2557B-3C8D-47D8-B499-25FD3BA0C5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72C03B-F650-4459-9FCC-ACC39DCC70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7D9B37-3A96-4A36-B551-5A6A20351B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771F29-F7A8-4FEC-89C1-8AC2F33B1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FFEDA-172A-4BB4-88FE-1BD40BAE8B7F}" type="datetimeFigureOut">
              <a:rPr lang="ru-RU" smtClean="0"/>
              <a:t>23.10.2019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B937F0-9733-4B18-B2D5-12ADB1273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A27FC4-7691-4A6F-8DD7-6C5ABD041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68826-0713-4A79-BF70-F7DC207CC6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5082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3B8C4-27E6-4006-BE6D-74E7A54FB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3AC7BD-321E-4F45-A20E-09B442E5B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FFEDA-172A-4BB4-88FE-1BD40BAE8B7F}" type="datetimeFigureOut">
              <a:rPr lang="ru-RU" smtClean="0"/>
              <a:t>23.10.2019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8B2BC0-ED06-4C69-B9C0-14B5D5B03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84EAA5-DD65-4C2E-B5C8-FE401F137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68826-0713-4A79-BF70-F7DC207CC6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0943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EF26F7-E07F-4F6F-9FEC-50876F910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FFEDA-172A-4BB4-88FE-1BD40BAE8B7F}" type="datetimeFigureOut">
              <a:rPr lang="ru-RU" smtClean="0"/>
              <a:t>23.10.2019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E69F23-DF7E-4CA3-A194-10346102E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04B4A7-90B1-4904-80E5-9B43A68A5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68826-0713-4A79-BF70-F7DC207CC6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2177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4739E-BEB1-4592-BCE1-04CE682C0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5D098C-74F8-420B-A5D9-924033913A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B33D62-74CF-4E3A-8F4F-6B0DAEF9C1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ACC17E-BE23-47E2-A487-A92507210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FFEDA-172A-4BB4-88FE-1BD40BAE8B7F}" type="datetimeFigureOut">
              <a:rPr lang="ru-RU" smtClean="0"/>
              <a:t>23.10.2019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A76D70-907F-4811-BEC8-552A6AAD4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2968E2-381D-4889-BC10-017C4F942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68826-0713-4A79-BF70-F7DC207CC6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6112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66ECE-9DAC-4666-A9BE-0B53BFD71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5BF9EB-747E-4152-95BC-BADAD537A7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17B0B6-C5C8-479F-8A93-F7B8064A9F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2D09F6-0376-4367-9928-3456903ED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FFEDA-172A-4BB4-88FE-1BD40BAE8B7F}" type="datetimeFigureOut">
              <a:rPr lang="ru-RU" smtClean="0"/>
              <a:t>23.10.2019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EF8EA7-99F7-4475-83A8-0F6490F41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7B58B7-6011-4873-A16B-DCC1067CB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68826-0713-4A79-BF70-F7DC207CC6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7691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9CFBF0-195D-4C1B-8809-DD81B53D9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517DEE-E007-4735-95CE-A075A1D92B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8009BF-4204-4769-900A-EEC66550E6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4FFEDA-172A-4BB4-88FE-1BD40BAE8B7F}" type="datetimeFigureOut">
              <a:rPr lang="ru-RU" smtClean="0"/>
              <a:t>23.10.2019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01A16D-2179-4DBB-97E5-6368E835D1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662D6E-88BB-4E7B-B880-D72CBD69D7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768826-0713-4A79-BF70-F7DC207CC6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6456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EA30B-7416-4F68-94FB-941A72A59B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ru-RU" dirty="0"/>
              <a:t>Домашнее задание 2 по предмету Фл и ТА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CB3462-9611-4FF7-98C5-7AD36F5DA8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3843868"/>
            <a:ext cx="3367283" cy="1234570"/>
          </a:xfrm>
        </p:spPr>
        <p:txBody>
          <a:bodyPr/>
          <a:lstStyle/>
          <a:p>
            <a:r>
              <a:rPr lang="ru-RU" dirty="0"/>
              <a:t>Выполнил: Исроилов Ж</a:t>
            </a:r>
          </a:p>
          <a:p>
            <a:r>
              <a:rPr lang="ru-RU" dirty="0"/>
              <a:t>	гр: ИУ4-33Б</a:t>
            </a:r>
          </a:p>
        </p:txBody>
      </p:sp>
    </p:spTree>
    <p:extLst>
      <p:ext uri="{BB962C8B-B14F-4D97-AF65-F5344CB8AC3E}">
        <p14:creationId xmlns:p14="http://schemas.microsoft.com/office/powerpoint/2010/main" val="3541526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C2C0E-478A-4970-B652-3DC898127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Задание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4B591E-7BE4-40FF-AD2E-45D4871035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ctr"/>
            <a:r>
              <a:rPr lang="ru-RU" b="1" dirty="0"/>
              <a:t>-Написать на языке С/</a:t>
            </a:r>
            <a:r>
              <a:rPr lang="en-US" b="1" dirty="0"/>
              <a:t>C</a:t>
            </a:r>
            <a:r>
              <a:rPr lang="ru-RU" b="1" dirty="0"/>
              <a:t>++ и отладить программу, реализующую следующие функции:</a:t>
            </a:r>
            <a:endParaRPr lang="ru-RU" dirty="0"/>
          </a:p>
          <a:p>
            <a:pPr lvl="0" algn="ctr"/>
            <a:r>
              <a:rPr lang="ru-RU" b="1" dirty="0"/>
              <a:t>-Задание графа;</a:t>
            </a:r>
            <a:endParaRPr lang="ru-RU" dirty="0"/>
          </a:p>
          <a:p>
            <a:pPr lvl="0" algn="ctr"/>
            <a:r>
              <a:rPr lang="ru-RU" b="1" dirty="0"/>
              <a:t>-Обосновать выбор структуры данных для программы</a:t>
            </a:r>
            <a:endParaRPr lang="ru-RU" dirty="0"/>
          </a:p>
          <a:p>
            <a:pPr lvl="0" algn="ctr"/>
            <a:r>
              <a:rPr lang="ru-RU" b="1" dirty="0"/>
              <a:t>-Визуализация заданного графа.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929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9E07F-4F10-4820-AD8F-7FFB083ED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Краткая информация о программе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1A644-B81A-4380-9839-6D6B3E2085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ru-RU" sz="2400" dirty="0"/>
              <a:t>Программа создана с помощью языка С</a:t>
            </a:r>
            <a:r>
              <a:rPr lang="en-US" sz="2400" dirty="0"/>
              <a:t>/</a:t>
            </a:r>
            <a:r>
              <a:rPr lang="ru-RU" sz="2400" dirty="0"/>
              <a:t>С++  с использованием библиотеки </a:t>
            </a:r>
            <a:r>
              <a:rPr lang="en-US" sz="2400" dirty="0" err="1"/>
              <a:t>glut.h</a:t>
            </a:r>
            <a:r>
              <a:rPr lang="ru-RU" sz="2400" dirty="0"/>
              <a:t>(</a:t>
            </a:r>
            <a:r>
              <a:rPr lang="en-US" sz="2400" dirty="0"/>
              <a:t>OPENGL)</a:t>
            </a:r>
            <a:r>
              <a:rPr lang="ru-RU" sz="2400" dirty="0"/>
              <a:t>. Там использовалась структура данных в виде односвязного списка. Рисунок графа начеретен в 2-ч мерном пространстве.</a:t>
            </a:r>
          </a:p>
        </p:txBody>
      </p:sp>
    </p:spTree>
    <p:extLst>
      <p:ext uri="{BB962C8B-B14F-4D97-AF65-F5344CB8AC3E}">
        <p14:creationId xmlns:p14="http://schemas.microsoft.com/office/powerpoint/2010/main" val="667880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1E9E4-9B1B-4597-A9EF-A2DBEA171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использованные Структуры данных</a:t>
            </a:r>
          </a:p>
        </p:txBody>
      </p:sp>
    </p:spTree>
    <p:extLst>
      <p:ext uri="{BB962C8B-B14F-4D97-AF65-F5344CB8AC3E}">
        <p14:creationId xmlns:p14="http://schemas.microsoft.com/office/powerpoint/2010/main" val="4852929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</TotalTime>
  <Words>88</Words>
  <Application>Microsoft Office PowerPoint</Application>
  <PresentationFormat>Widescreen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Домашнее задание 2 по предмету Фл и ТА</vt:lpstr>
      <vt:lpstr>Задание</vt:lpstr>
      <vt:lpstr>Краткая информация о программе</vt:lpstr>
      <vt:lpstr>использованные Структуры данных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Домашнее задание 2 по предмету Фл и ТА</dc:title>
  <dc:creator>Пользователь</dc:creator>
  <cp:lastModifiedBy>Пользователь</cp:lastModifiedBy>
  <cp:revision>2</cp:revision>
  <dcterms:created xsi:type="dcterms:W3CDTF">2019-10-23T07:49:42Z</dcterms:created>
  <dcterms:modified xsi:type="dcterms:W3CDTF">2019-10-23T08:11:48Z</dcterms:modified>
</cp:coreProperties>
</file>