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Slide: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Будущее изучения Жизни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Будущее изучения жизни обещает новые открытия, технологии и подходы к пониманию этого феномена. Мы продолжим исследовать жизнь, чтобы расширить наши знания и улучшить мир вокруг нас.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ИТОГИ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Жизнь – это удивительное явление, которое мы постоянно изучаем и пытаемся понять. Ее ценность заключается в ее разнообразии, уязвимости и красоте. Давайте ценить каждый момент жизни и стремиться к гармонии с собой и миром вокруг нас.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 в Жизнь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Жизнь – это уникальное состояние существования, которое характеризуется ростом, развитием, рождением и смертью. Она представляет собой сложную систему, изучение которой имеет огромное значение для науки и философии.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Жизненный цикл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Жизнь имеет свой цикл, начиная с зачатия и развития в утробе матери, затем рождения, детства, юности, зрелости и старости. Понимание этого цикла помогает нам оценить каждый этап жизни.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Значение Жизни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Вопрос о смысле и цели Жизни волнует человечество на протяжении многих веков. Каждый человек стремится найти свое место в мире и понять свое предназначение.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Факторы, влияющие на Жизнь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Физическое, психологическое, социальное и культурное окружение оказывают огромное влияние на качество жизни человека. Понимание этих факторов помогает нам создать благоприятные условия для жизни.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Исследования о Жизни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Ученые со всего мира изучают различные аспекты жизни, включая биологию, психологию, социологию и философию. Исследования в этой области позволяют нам лучше понять природу жизни и ее ценность.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Понимание Жизни в разных культурах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Различные культуры имеют свои уникальные взгляды на жизнь, смерть, судьбу и смысл существования. Изучение разнообразия культурных подходов к жизни помогает нам обогатить свое понимание этого явления.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Этические аспекты Жизни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Вопросы о справедливости, морали, ответственности и правах человека тесно связаны с понятием жизни. Размышления об этических аспектах помогают нам принимать осознанные решения и действия.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Практические применения понятия Жизни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Знания о жизни применяются в медицине, психологии, образовании, экологии и других областях. Понимание жизни помогает нам улучшать качество жизни людей и защищать природу.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Käch, Timon</cp:lastModifiedBy>
  <cp:revision>2</cp:revision>
  <dcterms:created xsi:type="dcterms:W3CDTF">2023-03-07T10:31:54Z</dcterms:created>
  <dcterms:modified xsi:type="dcterms:W3CDTF">2023-03-07T10:33:06Z</dcterms:modified>
</cp:coreProperties>
</file>