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оптика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Исследование квантовой оптики: фотоны, интерференция, квантовые измерения и оптические системы.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криптография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Безопасная передача данных с помощью квантовой криптографии: квантовое шифрование, распределение ключей и протоколы.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криптография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квантовой физике скрыты удивительные явления и потенциал для развития технологий будущего.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в квантовую физику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Квантовая физика - это раздел физики, изучающий поведение объектов на микроскопическом уровне, где действуют квантовые явления.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 развития квантовой физики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Квантовая физика возникла в начале 20 века в результате работ ученых, таких как Макс Планк, Альберт Эйнштейн, Нильс Борр и других.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принципы квантовой механики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принципы квантовой механики включают в себя волновую природу частиц, принцип неопределенности Гейзенберга, квантовую связь и др.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теория поля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Квантовая теория поля описывает взаимодействие элементарных частиц через обмен квантами полей, таких как фотоны, глюоны и другие.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Применения квантовой физики в современном мире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Квантовая физика находит применение в различных областях, таких как квантовые компьютеры, квантовая криптография, квантовая оптика и др.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механика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Подробное изучение квантовой механики: принципы, уравнения и примеры.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Квантовая теория поля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Глубокое погружение в квантовую теорию поля: взаимодействия, виртуальные частицы и эксперименты.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Квантовые вычисления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Основы квантовых вычислений: кубиты, суперпозиции, квантовые ворота и алгоритмы.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