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Исследовательская работа и проекты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Университет поддерживает студентов в исследовательской работе и участии в проектах, способствуя развитию их профессиональных навыков и подготовке к карьере в IT-сфере.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Учеба в IT университете открывает перед студентами множество возможностей для профессионального роста и успешной карьеры в динамичной и инновационной области информационных технологий.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в учебу в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Учеба в области информационных технологий предоставляет студентам возможность изучения современных технологий и методов, необходимых для успешной карьеры в IT-индустрии.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обучения в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Обучение в IT университете открывает двери к высокооплачиваемым и перспективным работам, а также способствует развитию креативного мышления и аналитических навыков.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Программы обучения в 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Университет предлагает широкий выбор программ обучения в области информационных технологий, включая программы по разработке программного обеспечения, анализу данных, кибербезопасности и другие.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Карьерные возможности после 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После завершения обучения студенты могут рассчитывать на работу в крупных IT-компаниях, стартапах, консалтинге или даже создание собственного IT-бизнеса.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Профессиональное развитие в 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Университет обеспечивает студентам возможности для профессионального развития, участия в конференциях, семинарах, мастер-классах и других мероприятиях.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Требования к поступающим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Для поступления на обучение в IT университет требуется успешное сдача вступительных экзаменов по математике, информатике и другим предметам, а также мотивация и усердие.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Процесс обучения в университете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Обучение в университете включает лекции, практические занятия, самостоятельную работу и участие в проектах, направленных на развитие практических навыков студентов.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Лабораторные работы и практики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Студенты участвуют в лабораторных работах, практиках в ведущих IT-компаниях, что позволяет им применить полученные знания на практике и приобрести опыт работы в индустрии.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