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```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JEMLEÝJI MAZMUN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Bu prezentasiýada uniwersitetde okatmagyň esasy ugurlary we usullary ara alnyp maslahatlaşyldy. Okuw maksatlary, usullary, tehnologiýanyň orny we olaryň netijeleri barada maglumat berildi. Talyplar we mugallymlar üçin peýdaly maglumatlar hödürlendi.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TALYPLAR WE MUGALLYMLAR ÜÇIN UNUVERSITETDE OKATYŞ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MAZMUNY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Giriş</a:t>
            </a:r>
          </a:p>
          <a:p>
            <a:r>
              <a:t>2. Okuw Maksatlary</a:t>
            </a:r>
          </a:p>
          <a:p>
            <a:r>
              <a:t>3. Okuw Usullary</a:t>
            </a:r>
          </a:p>
          <a:p>
            <a:r>
              <a:t>4. Tehnologiýanyň Orny</a:t>
            </a:r>
          </a:p>
          <a:p>
            <a:r>
              <a:t>5. Netije</a:t>
            </a:r>
          </a:p>
          <a:p>
            <a:r>
              <a:t>6. Soraglar we Jogaplar</a:t>
            </a:r>
          </a:p>
          <a:p>
            <a:r>
              <a:t>7. Jemleýji Mazmun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GIRIŞ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Bu prezentasiýada biz uniwersitetde okatmagyň esasy ugurlaryny we usullaryny ara alyp maslahatlaşarys. Talyplar we mugallymlar üçin peýdaly maglumatlar hödürlener.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OKUW MAKSATLARY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Okuw maksatlary, talyplaryň bilim derejesini ýokarlandyrmak, hünär taýýarlygyny gowulandyrmak we döwrebap bilim bilen üpjün etmekden ybaratdyr.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OKUW USULLARY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Okuw usullary, interaktiw sapaklar, taslama esasly okuw we amaly tejribe ýaly dürli usullary öz içine alýar.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TEHNOLOGIÝANYŇ ORNY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Tehnologiýa, onlaýn platformalar, sanly serişdeler we wirtual synp otaglary arkaly okuwyň hilini ýokarlandyrýar we onuň elýeterliligini giňeldýär.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Okatmagyň netijesi, talyplaryň bilim derejesiniň ýokarlanmagy we hünär taýýarlygynyň gowulanmagy bilen ölçelýär. Mugallymlar üçin bolsa, döwrebap okatmagyň täze mümkinçiliklerini açýar.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SORAGLAR WE JOGAPLAR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 bölümde, talyplaryň we mugallymlaryň soraglaryna jogap berilýär we pikir alyşmalar geçirilýär.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Käch, Timon</dc:creator>
  <cp:lastModifiedBy>MacBook Pro</cp:lastModifiedBy>
  <cp:revision>3</cp:revision>
  <dcterms:created xsi:type="dcterms:W3CDTF">2023-03-07T12:08:31Z</dcterms:created>
  <dcterms:modified xsi:type="dcterms:W3CDTF">2024-05-26T18:25:19Z</dcterms:modified>
</cp:coreProperties>
</file>