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 Sany Hakynda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MAZMUUNYŇ SANAWY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2 Sanynyň Mazmuny</a:t>
            </a:r>
          </a:p>
          <a:p>
            <a:r>
              <a:t>2. 2 Sanynyň Matematikadaky Orny</a:t>
            </a:r>
          </a:p>
          <a:p>
            <a:r>
              <a:t>3. 2 Sanynyň Fizikadaky Orny</a:t>
            </a:r>
          </a:p>
          <a:p>
            <a:r>
              <a:t>4. 2 Sanynyň Programmalaşdyrmadaky Orny</a:t>
            </a:r>
          </a:p>
          <a:p>
            <a:r>
              <a:t>5. Netije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Sanynyň 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sany, iň irki we esasy sanlaryň biri bolup, iki sany obýektiň birleşmesinden emele gelýär. Bu sany, köp sanly matematik we ylmy ugurlarda möhüm orny eýeleýär.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Sanynyň Matematikadaky Orny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Matematikada 2 sany, jübütlikleri we simmetriýany aňladýar. Şeýle hem, algebra we geometriýa ýaly ugurlarda möhüm rol oýnaýar. Mysal üçin, 2 sany parabolanyň kökleriniň sanyny görkezýär.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Sanynyň Fizikadaky Orny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Fizikada 2 sany, ikili sistemalary we simmetriýany aňladýar. Mysal üçin, molekulalaryň ýa-da kristallaryň gurluşy iki sany simmetriýa elementinden emele gelip biler.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Sanynyň Programmalaşdyrmadaky Orny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Programmalaşdyrmada 2 sany, ikili san ulgamynyň esasyny düzýär. Kompýuterler maglumatlary ikili ulgamda işleýärler, bu bolsa 0 we 1 sanlarynyň kombinasiýasyndan ybaratdyr.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sany, diňe bir matematikada däl, eýsem fizika we programmalaşdyrma ýaly ugurlarda-da möhüm orny eýeleýär. Onuň dürli ylymlarda we tehnologiýalarda ulanylmagy, bu sanynyň ähmiýetini we giňden ulanylyşyny görkezýär.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