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Adam Kapitaly we Onuň Ähmiýeti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ÖŇÜNI ALYŞ MAÝALARY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 kapitaly, başlangyç maýa goýumlary arkaly ösdürilýär. Bu maýa goýumlar, bilim we saglyk ýaly ugurlarda edilýär.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ÝOKARY NETIJELILIGI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Adam kapitalynyň ýokary derejesi, iş ýerlerinde ýokary öndürijiligi we netijeliligi üpjün edýär. Bu bolsa ykdysady ösüşe uly goşant goşýar.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MESELELERI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 kapitalynyň ösüşinde dürli meseleler ýüze çykýar. Bilim we saglyk ulgamynda deňsizlige sebäp bolýan kynçylyklar bar.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GELJEGI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 kapitalynyň geljeginde, tehnologiýanyň we bilim derejesiniň artmagy bilen täze mümkinçilikler peýda bolýar. Ýöne, bu ugurda täze strategiýalar we maýa goýumlar zerurdyr.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STATISTIKI MAGLUMATLARY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Dünýä boýunça adam kapitalynyň ösüşine degişli statistiki maglumatlar, dürli ýurtlaryň bilim we saglyk derejesiniň ösüşini görkezýär. Bu maglumatlar, ýurtlaryň ösüş mümkinçiliklerini we kynçylyklaryny görkezýär.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TÜRKMENISTANDA ADAM KAPITALY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Türkmenistanda adam kapitalynyň ösüşi, bilim we saglyk ulgamynyň kämilleşdirilmegi bilen baglanyşyklydyr. Döwlet tarapyndan bu ugurlar boýunça dürli programmalar durmuşa geçirilýär.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NETIJE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Adam kapitaly, ykdysadyýetiň we jemgyýetiň ösüşinde möhüm orun eýeleýär. Bilim, saglyk we tejribe arkaly adam kapitalynyň ösdürilmegi, ýurtlaryň ösüşine we jemgyýetiň abadançylygyna uly goşant goşýar.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Giriş</a:t>
            </a:r>
          </a:p>
          <a:p>
            <a:r>
              <a:t>2. Adam Kapitalynyň Taryhy</a:t>
            </a:r>
          </a:p>
          <a:p>
            <a:r>
              <a:t>3. Adam Kapitalynyň Düşünjesi</a:t>
            </a:r>
          </a:p>
          <a:p>
            <a:r>
              <a:t>4. Bilim we Adam Kapitaly</a:t>
            </a:r>
          </a:p>
          <a:p>
            <a:r>
              <a:t>5. Saglyk we Adam Kapitaly</a:t>
            </a:r>
          </a:p>
          <a:p>
            <a:r>
              <a:t>6. Tejribe we Adam Kapitaly</a:t>
            </a:r>
          </a:p>
          <a:p>
            <a:r>
              <a:t>7. Adam Kapitalynyň Ykdysady Ýagdaýlara Täsiri</a:t>
            </a:r>
          </a:p>
          <a:p>
            <a:r>
              <a:t>8. Adam Kapitalynyň Öňüni Alyş Maýalary</a:t>
            </a:r>
          </a:p>
          <a:p>
            <a:r>
              <a:t>9. Adam Kapitalynyň Ýokary Netijeliligi</a:t>
            </a:r>
          </a:p>
          <a:p>
            <a:r>
              <a:t>10. Adam Kapitalynyň Meseleleri</a:t>
            </a:r>
          </a:p>
          <a:p>
            <a:r>
              <a:t>11. Adam Kapitalynyň Geljegi</a:t>
            </a:r>
          </a:p>
          <a:p>
            <a:r>
              <a:t>12. Adam Kapitalynyň Statistiki Maglumatlary</a:t>
            </a:r>
          </a:p>
          <a:p>
            <a:r>
              <a:t>13. Türkmenistanda Adam Kapitaly</a:t>
            </a:r>
          </a:p>
          <a:p>
            <a:r>
              <a:t>14. Netije</a:t>
            </a:r>
          </a:p>
          <a:p>
            <a:r>
              <a:t>15. Soraglar we Jogaplar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Adam kapitaly, adam maýasynyň şahsyýet hökmünde ösüşine, bilim, saglyk we tejribe arkaly goşýan goşandy bilen baglanyşyklydyr. Bu düşünje ykdysadyýetiň we jemgyýetiň ösüşinde möhüm rol oýnaýar.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TARYHY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 kapitalynyň düşünjesi ilkinji gezek 1960-njy ýyllarda ykdysadyýetçiler tarapyndan ulanylyp başlandy. Gary Becker we Theodore Schultz ýaly alymlar bu düşünjäni ösdürdiler.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DÜŞÜNJESI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Adam kapitaly, adamlaryň bilim, tejribe, saglyk we başarnyklaryny öz içine alýar. Bu serişdeler ykdysady ösüşiň we jemgyýetçilik abadançylygynyň esasy hereketlendirijileridir.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BILIM WE ADAM KAPITALY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Bilim, adam kapitalynyň iň möhüm böleklerinden biridir. Bilim derejesi ýokary bolan adamlar has ýokary öndürijilikli, täzeçi we netijeli bolýarlar.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SAGLYK WE ADAM KAPITALY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Saglyk, adam kapitalynyň beýleki möhüm bölegidir. Saglygy gowy bolan adamlar has uzak we öndürijilikli işläp bilýärler.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TEJRIBE WE ADAM KAPITALY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Tejribe, adam kapitalynyň ösüşinde möhüm rol oýnaýar. Tejribeli işgärler iş ýerlerinde has netijeli we täsirli bolýarlar.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 KAPITALYNYŇ YKDYSADY ÝAGDAÝLARA TÄSIRI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Adam kapitaly, ykdysady ösüşiň esasy hereketlendirijileriniň biridir. Adam kapitalynyň ýokary derejesi, önümçiligi we girdejileri artdyrýar.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