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Discovering Apple: A Journey Through Innovation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Apple Inc.</a:t>
            </a:r>
          </a:p>
          <a:p>
            <a:r>
              <a:t>2. Apple's Impact on Technology</a:t>
            </a:r>
          </a:p>
          <a:p>
            <a:r>
              <a:t>3. Apple's Product Ecosystem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Apple Inc.</a:t>
            </a:r>
          </a:p>
        </p:txBody>
      </p:sp>
      <p:sp>
        <p:nvSpPr>
          <p:cNvPr id="3" name="Content Placeholder 2"/>
          <p:cNvSpPr>
            <a:spLocks noGrp="1"/>
          </p:cNvSpPr>
          <p:nvPr>
            <p:ph idx="1"/>
          </p:nvPr>
        </p:nvSpPr>
        <p:spPr/>
        <p:txBody>
          <a:bodyPr/>
          <a:lstStyle/>
          <a:p/>
          <a:p>
            <a:r>
              <a:t>Apple Inc. is a multinational technology company known for designing, manufacturing, and selling consumer electronics, software, and online services. Founded in 1976 by Steve Jobs, Steve Wozniak, and Ronald Wayne, Apple has revolutionized the way we interact with technology.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Apple's Impact on Technology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Apple's innovative products such as the iPhone, iPad, Mac computers, and Apple Watch have set new benchmarks in the tech industry. The company's focus on design, user experience, and ecosystem integration has influenced the way we live, work, and communicate in the digital 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Apple's Product Ecosystem</a:t>
            </a:r>
          </a:p>
        </p:txBody>
      </p:sp>
      <p:sp>
        <p:nvSpPr>
          <p:cNvPr id="3" name="Content Placeholder 2"/>
          <p:cNvSpPr>
            <a:spLocks noGrp="1"/>
          </p:cNvSpPr>
          <p:nvPr>
            <p:ph idx="1"/>
          </p:nvPr>
        </p:nvSpPr>
        <p:spPr/>
        <p:txBody>
          <a:bodyPr/>
          <a:lstStyle/>
          <a:p/>
          <a:p>
            <a:r>
              <a:t>Apple's seamless integration between hardware, software, and services creates a unique ecosystem that enhances user experience and loyalty. By offering a range of products that work together effortlessly, Apple has created a loyal customer base that values quality, innovation, and privacy.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Apple's Product Ecosystem</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In conclusion, Apple Inc. continues to lead the way in innovation, design, and user experience within the technology industry. By focusing on creating products that enrich the lives of users, Apple has become a global powerhouse that shapes the future of technology.</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