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Slide: 1</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Microbiology</a:t>
            </a:r>
          </a:p>
        </p:txBody>
      </p:sp>
      <p:sp>
        <p:nvSpPr>
          <p:cNvPr id="4" name="Text Placeholder 3"/>
          <p:cNvSpPr>
            <a:spLocks noGrp="1"/>
          </p:cNvSpPr>
          <p:nvPr>
            <p:ph type="body" idx="2" sz="half"/>
          </p:nvPr>
        </p:nvSpPr>
        <p:spPr/>
        <p:txBody>
          <a:bodyPr/>
          <a:lstStyle/>
          <a:p>
            <a:r>
              <a:t>Microbiology is the study of microorganisms, such as bacteria, viruses, fungi, and protozoa. It plays a crucial role in various fields, including medicine, agriculture, and environmental science.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In conclusion, biology is a multifaceted science that explores the diversity of life on Earth. From the smallest cells to the largest ecosystems, biology helps us unravel the mysteries of the natural world and our place within it. Thank you for exploring the wonders of biology with us!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Biology</a:t>
            </a:r>
          </a:p>
        </p:txBody>
      </p:sp>
      <p:sp>
        <p:nvSpPr>
          <p:cNvPr id="3" name="Content Placeholder 2"/>
          <p:cNvSpPr>
            <a:spLocks noGrp="1"/>
          </p:cNvSpPr>
          <p:nvPr>
            <p:ph idx="1"/>
          </p:nvPr>
        </p:nvSpPr>
        <p:spPr/>
        <p:txBody>
          <a:bodyPr/>
          <a:lstStyle/>
          <a:p>
            <a:r>
              <a:t>Biology is the study of living organisms and their interactions with each other and their environments. It is a fascinating field that helps us understand the complexities of life.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Cell Biology</a:t>
            </a:r>
          </a:p>
        </p:txBody>
      </p:sp>
      <p:sp>
        <p:nvSpPr>
          <p:cNvPr id="4" name="Text Placeholder 3"/>
          <p:cNvSpPr>
            <a:spLocks noGrp="1"/>
          </p:cNvSpPr>
          <p:nvPr>
            <p:ph type="body" idx="2" sz="half"/>
          </p:nvPr>
        </p:nvSpPr>
        <p:spPr/>
        <p:txBody>
          <a:bodyPr/>
          <a:lstStyle/>
          <a:p>
            <a:r>
              <a:t>Cell biology focuses on the structure, function, and behavior of cells, the basic units of life. It explores how cells work individually and in coordination to sustain life.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Genetics</a:t>
            </a:r>
          </a:p>
        </p:txBody>
      </p:sp>
      <p:sp>
        <p:nvSpPr>
          <p:cNvPr id="3" name="Content Placeholder 2"/>
          <p:cNvSpPr>
            <a:spLocks noGrp="1"/>
          </p:cNvSpPr>
          <p:nvPr>
            <p:ph idx="1"/>
          </p:nvPr>
        </p:nvSpPr>
        <p:spPr/>
        <p:txBody>
          <a:bodyPr/>
          <a:lstStyle/>
          <a:p>
            <a:r>
              <a:t>Genetics is the study of genes, heredity, and genetic variation in living organisms. It helps us understand how traits are passed down from one generation to the next.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Evolutionary Biology</a:t>
            </a:r>
          </a:p>
        </p:txBody>
      </p:sp>
      <p:sp>
        <p:nvSpPr>
          <p:cNvPr id="4" name="Text Placeholder 3"/>
          <p:cNvSpPr>
            <a:spLocks noGrp="1"/>
          </p:cNvSpPr>
          <p:nvPr>
            <p:ph type="body" idx="2" sz="half"/>
          </p:nvPr>
        </p:nvSpPr>
        <p:spPr/>
        <p:txBody>
          <a:bodyPr/>
          <a:lstStyle/>
          <a:p>
            <a:r>
              <a:t>Evolutionary biology examines how species change over time through the process of evolution. It explores the mechanisms that drive biodiversity and adaptation.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Ecology</a:t>
            </a:r>
          </a:p>
        </p:txBody>
      </p:sp>
      <p:sp>
        <p:nvSpPr>
          <p:cNvPr id="3" name="Content Placeholder 2"/>
          <p:cNvSpPr>
            <a:spLocks noGrp="1"/>
          </p:cNvSpPr>
          <p:nvPr>
            <p:ph idx="1"/>
          </p:nvPr>
        </p:nvSpPr>
        <p:spPr/>
        <p:txBody>
          <a:bodyPr/>
          <a:lstStyle/>
          <a:p>
            <a:r>
              <a:t>Ecology is the study of how organisms interact with each other and their environments. It focuses on the relationships between living organisms and their habitats.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Physiology</a:t>
            </a:r>
          </a:p>
        </p:txBody>
      </p:sp>
      <p:sp>
        <p:nvSpPr>
          <p:cNvPr id="4" name="Text Placeholder 3"/>
          <p:cNvSpPr>
            <a:spLocks noGrp="1"/>
          </p:cNvSpPr>
          <p:nvPr>
            <p:ph type="body" idx="2" sz="half"/>
          </p:nvPr>
        </p:nvSpPr>
        <p:spPr/>
        <p:txBody>
          <a:bodyPr/>
          <a:lstStyle/>
          <a:p>
            <a:r>
              <a:t>Physiology is the study of how living organisms function at the molecular, cellular, and organ system levels. It explores the mechanisms that enable organisms to survive and thrive.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Botany</a:t>
            </a:r>
          </a:p>
        </p:txBody>
      </p:sp>
      <p:sp>
        <p:nvSpPr>
          <p:cNvPr id="3" name="Content Placeholder 2"/>
          <p:cNvSpPr>
            <a:spLocks noGrp="1"/>
          </p:cNvSpPr>
          <p:nvPr>
            <p:ph idx="1"/>
          </p:nvPr>
        </p:nvSpPr>
        <p:spPr/>
        <p:txBody>
          <a:bodyPr/>
          <a:lstStyle/>
          <a:p>
            <a:r>
              <a:t>Botany is the study of plants, including their structure, growth, reproduction, and evolution. It encompasses a wide range of plant species from algae to flowering plants.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Zoology</a:t>
            </a:r>
          </a:p>
        </p:txBody>
      </p:sp>
      <p:sp>
        <p:nvSpPr>
          <p:cNvPr id="3" name="Content Placeholder 2"/>
          <p:cNvSpPr>
            <a:spLocks noGrp="1"/>
          </p:cNvSpPr>
          <p:nvPr>
            <p:ph idx="1"/>
          </p:nvPr>
        </p:nvSpPr>
        <p:spPr/>
        <p:txBody>
          <a:bodyPr/>
          <a:lstStyle/>
          <a:p>
            <a:r>
              <a:t>Zoology is the study of animals and their biology. It covers a diverse array of topics, including animal behavior, physiology, anatomy, and evolution.</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