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Ene-atalar ýaşlaryň gajetlerini ulanmaklaryny çäklendirmek üçin programmalar bilen tanyşdyrmak</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HYZMATDAŞLYK</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PROGRAMMALARIN ÜSTÜNÇILIKLERI WE EKSIKLIKLERI</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NETIJELER</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DÜŞÜNDIRIŞ</a:t>
            </a:r>
          </a:p>
        </p:txBody>
      </p:sp>
      <p:sp>
        <p:nvSpPr>
          <p:cNvPr id="4" name="Text Placeholder 3"/>
          <p:cNvSpPr>
            <a:spLocks noGrp="1"/>
          </p:cNvSpPr>
          <p:nvPr>
            <p:ph type="body" idx="2" sz="half"/>
          </p:nvPr>
        </p:nvSpPr>
        <p:spPr/>
        <p:txBody>
          <a:bodyPr/>
          <a:lstStyle/>
          <a:p>
            <a:r>
              <a:t>Bu programmalar çagalaryňyzyň internet ulanmagyny nädip idare etdiklerini we hünärmenlerini nädip ösdürdiklerini gözegçilik etmek üçin gurnalan programmadyr.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YZARLAÝYŞLAR</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SOŇKY PIKIRLER</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ÝEKEWAÝYLYK</a:t>
            </a:r>
          </a:p>
        </p:txBody>
      </p:sp>
      <p:sp>
        <p:nvSpPr>
          <p:cNvPr id="3" name="Content Placeholder 2"/>
          <p:cNvSpPr>
            <a:spLocks noGrp="1"/>
          </p:cNvSpPr>
          <p:nvPr>
            <p:ph idx="1"/>
          </p:nvPr>
        </p:nvSpPr>
        <p:spPr/>
        <p:txBody>
          <a:bodyPr/>
          <a:lstStyle/>
          <a:p>
            <a:r>
              <a:t>Bu prezintasiýa, ebebeleriň çagalaryňyzyň internet ulanmagyny nädip idare etdiklerini we hünärmenlerini nädip ösdürdiklerini gözegçilik etmek üçin gurnalan programmalar barada tüsindirýär. Bu programmalar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MÜNDERICLER JEDWELI</a:t>
            </a:r>
          </a:p>
        </p:txBody>
      </p:sp>
      <p:sp>
        <p:nvSpPr>
          <p:cNvPr id="3" name="Content Placeholder 2"/>
          <p:cNvSpPr>
            <a:spLocks noGrp="1"/>
          </p:cNvSpPr>
          <p:nvPr>
            <p:ph idx="1"/>
          </p:nvPr>
        </p:nvSpPr>
        <p:spPr/>
        <p:txBody>
          <a:bodyPr/>
          <a:lstStyle/>
          <a:p>
            <a:r>
              <a:t>1. Girizme</a:t>
            </a:r>
          </a:p>
          <a:p>
            <a:r>
              <a:t>2. Google Family Link</a:t>
            </a:r>
          </a:p>
          <a:p>
            <a:r>
              <a:t>3. Kasperskiy Safe Kids</a:t>
            </a:r>
          </a:p>
          <a:p>
            <a:r>
              <a:t>4. Norton Family Parental Control</a:t>
            </a:r>
          </a:p>
          <a:p>
            <a:r>
              <a:t>5. Beýleki programmalar</a:t>
            </a:r>
          </a:p>
          <a:p>
            <a:r>
              <a:t>6. Programmalaryň gurnaýjy funksiýalary</a:t>
            </a:r>
          </a:p>
          <a:p>
            <a:r>
              <a:t>7. Programmalaryň installysiýasy</a:t>
            </a:r>
          </a:p>
          <a:p>
            <a:r>
              <a:t>8. Programmalaryň işleyşi</a:t>
            </a:r>
          </a:p>
          <a:p>
            <a:r>
              <a:t>9. Hyzmatdaşlyk</a:t>
            </a:r>
          </a:p>
          <a:p>
            <a:r>
              <a:t>10. Programmalaryň üstünçilikleri we eksiklikleri</a:t>
            </a:r>
          </a:p>
          <a:p>
            <a:r>
              <a:t>11. Netijeler</a:t>
            </a:r>
          </a:p>
          <a:p>
            <a:r>
              <a:t>12. Düşündiriş</a:t>
            </a:r>
          </a:p>
          <a:p>
            <a:r>
              <a:t>13. Yzarlaýyşlar</a:t>
            </a:r>
          </a:p>
          <a:p>
            <a:r>
              <a:t>14. Soňky pikirler</a:t>
            </a:r>
          </a:p>
          <a:p>
            <a:r>
              <a:t>15. Ýekewaýylyk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GIRIZME</a:t>
            </a:r>
          </a:p>
        </p:txBody>
      </p:sp>
      <p:sp>
        <p:nvSpPr>
          <p:cNvPr id="4" name="Text Placeholder 3"/>
          <p:cNvSpPr>
            <a:spLocks noGrp="1"/>
          </p:cNvSpPr>
          <p:nvPr>
            <p:ph type="body" idx="2" sz="half"/>
          </p:nvPr>
        </p:nvSpPr>
        <p:spPr/>
        <p:txBody>
          <a:bodyPr/>
          <a:lstStyle/>
          <a:p>
            <a:r>
              <a:t>Bu prezintasiýada, biz çagalar we ýaşlar üçin interneti howpsuz ulanmak üçin gollanýan birnäçe programma barada gürrüň bereris.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FAMILY LINK</a:t>
            </a:r>
          </a:p>
        </p:txBody>
      </p:sp>
      <p:sp>
        <p:nvSpPr>
          <p:cNvPr id="3" name="Content Placeholder 2"/>
          <p:cNvSpPr>
            <a:spLocks noGrp="1"/>
          </p:cNvSpPr>
          <p:nvPr>
            <p:ph idx="1"/>
          </p:nvPr>
        </p:nvSpPr>
        <p:spPr/>
        <p:txBody>
          <a:bodyPr/>
          <a:lstStyle/>
          <a:p>
            <a:r>
              <a:t>Google Family Link, ebebeleriň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KASPERSKIY SAFE KIDS</a:t>
            </a:r>
          </a:p>
        </p:txBody>
      </p:sp>
      <p:sp>
        <p:nvSpPr>
          <p:cNvPr id="4" name="Text Placeholder 3"/>
          <p:cNvSpPr>
            <a:spLocks noGrp="1"/>
          </p:cNvSpPr>
          <p:nvPr>
            <p:ph type="body" idx="2" sz="half"/>
          </p:nvPr>
        </p:nvSpPr>
        <p:spPr/>
        <p:txBody>
          <a:bodyPr/>
          <a:lstStyle/>
          <a:p>
            <a:r>
              <a:t>Kasperskiy Safe Kids, çagalaryňyzyň internet ulanmagyny nädip idare etdiklerini we hünärmenlerini nädip ösdürdiklerini gözegçilik etmek üçin gurnalan programmadyr.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NORTON FAMILY PARENTAL CONTROL</a:t>
            </a:r>
          </a:p>
        </p:txBody>
      </p:sp>
      <p:sp>
        <p:nvSpPr>
          <p:cNvPr id="3" name="Content Placeholder 2"/>
          <p:cNvSpPr>
            <a:spLocks noGrp="1"/>
          </p:cNvSpPr>
          <p:nvPr>
            <p:ph idx="1"/>
          </p:nvPr>
        </p:nvSpPr>
        <p:spPr/>
        <p:txBody>
          <a:bodyPr/>
          <a:lstStyle/>
          <a:p>
            <a:r>
              <a:t>Norton Family Parental Control,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PROGRAMMALARIN GURNAÝJY FUNKSIÝALARY</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PROGRAMMALARIN INSTALLYSIÝASY</a:t>
            </a:r>
          </a:p>
        </p:txBody>
      </p:sp>
      <p:sp>
        <p:nvSpPr>
          <p:cNvPr id="3" name="Content Placeholder 2"/>
          <p:cNvSpPr>
            <a:spLocks noGrp="1"/>
          </p:cNvSpPr>
          <p:nvPr>
            <p:ph idx="1"/>
          </p:nvPr>
        </p:nvSpPr>
        <p:spPr/>
        <p:txBody>
          <a:bodyPr/>
          <a:lstStyle/>
          <a:p>
            <a:r>
              <a:t>Bu programmalar çagalaryňyzyň internet ulanmagyny nädip idare etdiklerini we hünärmenlerini nädip ösdürdiklerini gözegçilik etmek üçin gurnalan programmadyr.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slide_image.png"/>
          <p:cNvPicPr>
            <a:picLocks noGrp="1" noChangeAspect="1"/>
          </p:cNvPicPr>
          <p:nvPr>
            <p:ph type="pic" idx="1"/>
          </p:nvPr>
        </p:nvPicPr>
        <p:blipFill>
          <a:blip r:embed="rId2"/>
          <a:srcRect t="3382" b="3382"/>
          <a:stretch>
            <a:fillRect/>
          </a:stretch>
        </p:blipFill>
        <p:spPr/>
      </p:pic>
      <p:sp>
        <p:nvSpPr>
          <p:cNvPr id="3" name="Title 2"/>
          <p:cNvSpPr>
            <a:spLocks noGrp="1"/>
          </p:cNvSpPr>
          <p:nvPr>
            <p:ph type="title"/>
          </p:nvPr>
        </p:nvSpPr>
        <p:spPr/>
        <p:txBody>
          <a:bodyPr/>
          <a:lstStyle/>
          <a:p>
            <a:r>
              <a:t>PROGRAMMALARIN IŞLEYŞI</a:t>
            </a:r>
          </a:p>
        </p:txBody>
      </p:sp>
      <p:sp>
        <p:nvSpPr>
          <p:cNvPr id="4" name="Text Placeholder 3"/>
          <p:cNvSpPr>
            <a:spLocks noGrp="1"/>
          </p:cNvSpPr>
          <p:nvPr>
            <p:ph type="body" idx="2" sz="half"/>
          </p:nvPr>
        </p:nvSpPr>
        <p:spPr/>
        <p:txBody>
          <a:bodyPr/>
          <a:lstStyle/>
          <a:p>
            <a:r>
              <a:t>Bu programmalar çagalaryňyzyň internet ulanmagyny nädip idare etdiklerini we hünärmenlerini nädip ösdürdiklerini gözegçilik etmek üçin gurnalan programmadyr.</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