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de-DE"/>
              <a:t>Mastertitelformat bearbeiten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3/7/2023</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‹Nr.›</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3/7/2023</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‹Nr.›</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de-DE"/>
              <a:t>Mastertitelformat bearbeiten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57300" y="2909102"/>
            <a:ext cx="4800600" cy="299639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633864" y="2909102"/>
            <a:ext cx="4800600" cy="299639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de-DE"/>
              <a:t>Mastertitelformat bearbeiten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3/7/2023</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‹Nr.›</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de-DE"/>
              <a:t>Mastertitelformat bearbeiten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3/7/2023</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3/7/2023</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‹Nr.›</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EUROPE: A Diverse Continent</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a:t>
            </a:r>
          </a:p>
        </p:txBody>
      </p:sp>
      <p:sp>
        <p:nvSpPr>
          <p:cNvPr id="3" name="Content Placeholder 2"/>
          <p:cNvSpPr>
            <a:spLocks noGrp="1"/>
          </p:cNvSpPr>
          <p:nvPr>
            <p:ph idx="1"/>
          </p:nvPr>
        </p:nvSpPr>
        <p:spPr/>
        <p:txBody>
          <a:bodyPr/>
          <a:lstStyle/>
          <a:p/>
          <a:p>
            <a:r>
              <a:t>1. Introduction to Europe</a:t>
            </a:r>
          </a:p>
          <a:p>
            <a:r>
              <a:t>2. Geographical Features</a:t>
            </a:r>
          </a:p>
          <a:p>
            <a:r>
              <a:t>3. Cultural Diversity</a:t>
            </a:r>
          </a:p>
          <a:p>
            <a:r>
              <a:t>4. Famous Landmarks</a:t>
            </a:r>
          </a:p>
          <a:p>
            <a:r>
              <a:t>5. Economy and Education</a:t>
            </a:r>
          </a:p>
          <a:p>
            <a:r>
              <a:t>6. Summary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
          </p:nvPr>
        </p:nvSpPr>
        <p:spPr/>
      </p:sp>
      <p:sp>
        <p:nvSpPr>
          <p:cNvPr id="3" name="Title 2"/>
          <p:cNvSpPr>
            <a:spLocks noGrp="1"/>
          </p:cNvSpPr>
          <p:nvPr>
            <p:ph type="title"/>
          </p:nvPr>
        </p:nvSpPr>
        <p:spPr/>
        <p:txBody>
          <a:bodyPr/>
          <a:lstStyle/>
          <a:p>
            <a:r>
              <a:t>Introduction to Europe</a:t>
            </a:r>
          </a:p>
        </p:txBody>
      </p:sp>
      <p:sp>
        <p:nvSpPr>
          <p:cNvPr id="4" name="Text Placeholder 3"/>
          <p:cNvSpPr>
            <a:spLocks noGrp="1"/>
          </p:cNvSpPr>
          <p:nvPr>
            <p:ph type="body" idx="2" sz="half"/>
          </p:nvPr>
        </p:nvSpPr>
        <p:spPr/>
        <p:txBody>
          <a:bodyPr/>
          <a:lstStyle/>
          <a:p>
            <a:r>
              <a:t>Europe is a continent located entirely in the Northern Hemisphere and mostly in the Eastern Hemisphere. It is bordered by the Arctic Ocean to the north, the Atlantic Ocean to the west, and the Mediterranean Sea to the south.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Geographical Features</a:t>
            </a:r>
          </a:p>
        </p:txBody>
      </p:sp>
      <p:sp>
        <p:nvSpPr>
          <p:cNvPr id="3" name="Content Placeholder 2"/>
          <p:cNvSpPr>
            <a:spLocks noGrp="1"/>
          </p:cNvSpPr>
          <p:nvPr>
            <p:ph idx="1"/>
          </p:nvPr>
        </p:nvSpPr>
        <p:spPr/>
        <p:txBody>
          <a:bodyPr/>
          <a:lstStyle/>
          <a:p>
            <a:r>
              <a:t>Europe is known for its diverse geography, including mountains, plains, and coastlines. The continent is home to the Alps, the Mediterranean Sea, and the Scandinavian Peninsula.</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Cultural Diversity</a:t>
            </a:r>
          </a:p>
        </p:txBody>
      </p:sp>
      <p:sp>
        <p:nvSpPr>
          <p:cNvPr id="3" name="Content Placeholder 2"/>
          <p:cNvSpPr>
            <a:spLocks noGrp="1"/>
          </p:cNvSpPr>
          <p:nvPr>
            <p:ph idx="1"/>
          </p:nvPr>
        </p:nvSpPr>
        <p:spPr/>
        <p:txBody>
          <a:bodyPr/>
          <a:lstStyle/>
          <a:p>
            <a:r>
              <a:t>Europe is a melting pot of cultures, languages, and traditions. With over 40 countries, each with its own unique heritage, Europe offers a rich tapestry of diversity for visitors and residents alike.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
          </p:nvPr>
        </p:nvSpPr>
        <p:spPr/>
      </p:sp>
      <p:sp>
        <p:nvSpPr>
          <p:cNvPr id="3" name="Title 2"/>
          <p:cNvSpPr>
            <a:spLocks noGrp="1"/>
          </p:cNvSpPr>
          <p:nvPr>
            <p:ph type="title"/>
          </p:nvPr>
        </p:nvSpPr>
        <p:spPr/>
        <p:txBody>
          <a:bodyPr/>
          <a:lstStyle/>
          <a:p>
            <a:r>
              <a:t>Famous Landmarks</a:t>
            </a:r>
          </a:p>
        </p:txBody>
      </p:sp>
      <p:sp>
        <p:nvSpPr>
          <p:cNvPr id="4" name="Text Placeholder 3"/>
          <p:cNvSpPr>
            <a:spLocks noGrp="1"/>
          </p:cNvSpPr>
          <p:nvPr>
            <p:ph type="body" idx="2" sz="half"/>
          </p:nvPr>
        </p:nvSpPr>
        <p:spPr/>
        <p:txBody>
          <a:bodyPr/>
          <a:lstStyle/>
          <a:p>
            <a:r>
              <a:t>Europe is home to iconic landmarks such as the Eiffel Tower in Paris, the Colosseum in Rome, and the Acropolis in Athens. These landmarks are not only symbols of their respective countries but also of Europe's rich history and architecture.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Economy and Education</a:t>
            </a:r>
          </a:p>
        </p:txBody>
      </p:sp>
      <p:sp>
        <p:nvSpPr>
          <p:cNvPr id="3" name="Content Placeholder 2"/>
          <p:cNvSpPr>
            <a:spLocks noGrp="1"/>
          </p:cNvSpPr>
          <p:nvPr>
            <p:ph idx="1"/>
          </p:nvPr>
        </p:nvSpPr>
        <p:spPr/>
        <p:txBody>
          <a:bodyPr/>
          <a:lstStyle/>
          <a:p>
            <a:r>
              <a:t>Europe boasts a strong economy and a world-class education system. With countries like Germany, France, and the United Kingdom leading the way in technology, innovation, and research, Europe offers numerous opportunities for students and professionals.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Economy and Education</a:t>
            </a:r>
          </a:p>
        </p:txBody>
      </p:sp>
      <p:sp>
        <p:nvSpPr>
          <p:cNvPr id="3" name="Content Placeholder 2"/>
          <p:cNvSpPr>
            <a:spLocks noGrp="1"/>
          </p:cNvSpPr>
          <p:nvPr>
            <p:ph idx="1"/>
          </p:nvPr>
        </p:nvSpPr>
        <p:spPr/>
        <p:txBody>
          <a:bodyPr/>
          <a:lstStyle/>
          <a:p>
            <a:r>
              <a:t>In conclusion, Europe is a continent of great diversity, with rich geography, culture, and history. From its famous landmarks to its strong economy and education system, Europe continues to be a fascinating and dynamic region for exploration and study.</a:t>
            </a:r>
          </a:p>
        </p:txBody>
      </p:sp>
      <p:sp>
        <p:nvSpPr>
          <p:cNvPr id="4" name="Text Placeholder 3"/>
          <p:cNvSpPr>
            <a:spLocks noGrp="1"/>
          </p:cNvSpPr>
          <p:nvPr>
            <p:ph type="body" idx="2" sz="half"/>
          </p:nvPr>
        </p:nvSpPr>
        <p:spPr/>
        <p:txBody>
          <a:bodyPr/>
          <a:lstStyle/>
          <a:p/>
        </p:txBody>
      </p:sp>
    </p:spTree>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TM10001106[[fn=Badge]]</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0</vt:i4>
      </vt:variant>
    </vt:vector>
  </HeadingPairs>
  <TitlesOfParts>
    <vt:vector size="4" baseType="lpstr">
      <vt:lpstr>Arial</vt:lpstr>
      <vt:lpstr>Gill Sans MT</vt:lpstr>
      <vt:lpstr>Impact</vt:lpstr>
      <vt:lpstr>Badge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2023-03-07T12:07:15Z</dcterms:created>
  <dcterms:modified xsi:type="dcterms:W3CDTF">2023-03-07T12:07:58Z</dcterms:modified>
</cp:coreProperties>
</file>