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0" d="100"/>
          <a:sy n="110" d="100"/>
        </p:scale>
        <p:origin x="6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de-DE"/>
              <a:t>Mastertitelformat bearbeiten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de-DE"/>
              <a:t>Mastertitelformat bearbeiten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de-DE"/>
              <a:t>Bild durch Klicken auf Symbol hinzufügen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18C79C5D-2A6F-F04D-97DA-BEF2467B64E4}" type="datetimeFigureOut">
              <a:rPr lang="en-US" dirty="0"/>
              <a:pPr/>
              <a:t>5/26/24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de-DE"/>
              <a:t>Mastertitelformat bearbeiten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de-DE"/>
              <a:t>Mastertextformat bearbeiten</a:t>
            </a:r>
          </a:p>
        </p:txBody>
      </p:sp>
      <p:sp>
        <p:nvSpPr>
          <p:cNvPr id="4" name="Date Placeholder 3"/>
          <p:cNvSpPr>
            <a:spLocks noGrp="1"/>
          </p:cNvSpPr>
          <p:nvPr>
            <p:ph type="dt" sz="half" idx="10"/>
          </p:nvPr>
        </p:nvSpPr>
        <p:spPr/>
        <p:txBody>
          <a:bodyPr/>
          <a:lstStyle/>
          <a:p>
            <a:fld id="{8DFA1846-DA80-1C48-A609-854EA85C59AD}" type="datetimeFigureOut">
              <a:rPr lang="en-US" dirty="0"/>
              <a:pPr/>
              <a:t>5/26/24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de-DE"/>
              <a:t>Mastertitelformat bearbeiten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de-DE"/>
              <a:t>Mastertextformat bearbeiten</a:t>
            </a:r>
          </a:p>
        </p:txBody>
      </p:sp>
      <p:sp>
        <p:nvSpPr>
          <p:cNvPr id="2" name="Date Placeholder 1"/>
          <p:cNvSpPr>
            <a:spLocks noGrp="1"/>
          </p:cNvSpPr>
          <p:nvPr>
            <p:ph type="dt" sz="half" idx="10"/>
          </p:nvPr>
        </p:nvSpPr>
        <p:spPr/>
        <p:txBody>
          <a:bodyPr/>
          <a:lstStyle/>
          <a:p>
            <a:fld id="{FBF54567-0DE4-3F47-BF90-CB84690072F9}" type="datetimeFigureOut">
              <a:rPr lang="en-US" dirty="0"/>
              <a:pPr/>
              <a:t>5/26/24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de-DE"/>
              <a:t>Mastertitelformat bearbeiten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de-DE"/>
              <a:t>Mastertitelformat bearbeiten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8DFA1846-DA80-1C48-A609-854EA85C59AD}" type="datetimeFigureOut">
              <a:rPr lang="en-US" dirty="0"/>
              <a:pPr/>
              <a:t>5/26/24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de-DE"/>
              <a:t>Mastertitelformat bearbeiten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D0DF5E60-9974-AC48-9591-99C2BB44B7CF}" type="datetimeFigureOut">
              <a:rPr lang="en-US" dirty="0"/>
              <a:pPr/>
              <a:t>5/26/24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de-DE"/>
              <a:t>Mastertitelformat bearbeiten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de-DE"/>
              <a:t>Bild durch Klicken auf Symbol hinzufügen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5/26/24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de-DE"/>
              <a:t>Mastertitelformat bearbeiten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5/26/24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Güjük</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MAZMUW TABLISASY</a:t>
            </a:r>
          </a:p>
        </p:txBody>
      </p:sp>
      <p:sp>
        <p:nvSpPr>
          <p:cNvPr id="3" name="Content Placeholder 2"/>
          <p:cNvSpPr>
            <a:spLocks noGrp="1"/>
          </p:cNvSpPr>
          <p:nvPr>
            <p:ph idx="1"/>
          </p:nvPr>
        </p:nvSpPr>
        <p:spPr/>
        <p:txBody>
          <a:bodyPr/>
          <a:lstStyle/>
          <a:p/>
          <a:p>
            <a:r>
              <a:t>1. Güjük barada umumy maglumat</a:t>
            </a:r>
          </a:p>
          <a:p>
            <a:r>
              <a:t>2. Güjügiň görnüşleri we aýratynlyklary</a:t>
            </a:r>
          </a:p>
          <a:p>
            <a:r>
              <a:t>3. Güjügiň ähmiýeti we roly</a:t>
            </a:r>
          </a:p>
          <a:p>
            <a:r>
              <a:t>4. Güjügiň idegi we terbiýesi</a:t>
            </a:r>
          </a:p>
          <a:p>
            <a:r>
              <a:t>5. Güjük barada gyzykly faktlar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Güjük barada umumy maglumat</a:t>
            </a:r>
          </a:p>
        </p:txBody>
      </p:sp>
      <p:sp>
        <p:nvSpPr>
          <p:cNvPr id="3" name="Picture Placeholder 2"/>
          <p:cNvSpPr>
            <a:spLocks noGrp="1"/>
          </p:cNvSpPr>
          <p:nvPr>
            <p:ph type="pic" idx="13" sz="quarter"/>
          </p:nvPr>
        </p:nvSpPr>
        <p:spPr/>
      </p:sp>
      <p:sp>
        <p:nvSpPr>
          <p:cNvPr id="4" name="Text Placeholder 3"/>
          <p:cNvSpPr>
            <a:spLocks noGrp="1"/>
          </p:cNvSpPr>
          <p:nvPr>
            <p:ph type="body" idx="2" sz="half"/>
          </p:nvPr>
        </p:nvSpPr>
        <p:spPr/>
        <p:txBody>
          <a:bodyPr/>
          <a:lstStyle/>
          <a:p>
            <a:r>
              <a:t>Güjük, köplenç öý haýwanlary hökmünde saklanýan, adamlar bilen ýakyn gatnaşygy bolan haýwanlaryň biridir. Olaryň dürli görnüşleri we ululyklary bardyr. Güjükler çalt öwrenýän, duýgur we ynsan bilen dostlukly gatnaşykda bolmagy bilen tanalýarlar.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Güjügiň görnüşleri we aýratynlyklary</a:t>
            </a:r>
          </a:p>
        </p:txBody>
      </p:sp>
      <p:sp>
        <p:nvSpPr>
          <p:cNvPr id="3" name="Content Placeholder 2"/>
          <p:cNvSpPr>
            <a:spLocks noGrp="1"/>
          </p:cNvSpPr>
          <p:nvPr>
            <p:ph idx="1"/>
          </p:nvPr>
        </p:nvSpPr>
        <p:spPr/>
        <p:txBody>
          <a:bodyPr/>
          <a:lstStyle/>
          <a:p>
            <a:r>
              <a:t>Güjükleriň dünýäde birnäçe görnüşi bar. Olaryň her biriniň özboluşly aýratynlyklary we häsiýetleri bardyr. Mysal üçin, Alabaý, nemes çopan iti, labrador retriwer we başgalar. Güjükleriň görnüşleri olaryň beden gurluşy, reňki we häsiýeti boýunça tapawutlanýar.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Güjügiň ähmiýeti we roly</a:t>
            </a:r>
          </a:p>
        </p:txBody>
      </p:sp>
      <p:sp>
        <p:nvSpPr>
          <p:cNvPr id="3" name="Picture Placeholder 2"/>
          <p:cNvSpPr>
            <a:spLocks noGrp="1"/>
          </p:cNvSpPr>
          <p:nvPr>
            <p:ph type="pic" idx="13" sz="quarter"/>
          </p:nvPr>
        </p:nvSpPr>
        <p:spPr/>
      </p:sp>
      <p:sp>
        <p:nvSpPr>
          <p:cNvPr id="4" name="Text Placeholder 3"/>
          <p:cNvSpPr>
            <a:spLocks noGrp="1"/>
          </p:cNvSpPr>
          <p:nvPr>
            <p:ph type="body" idx="2" sz="half"/>
          </p:nvPr>
        </p:nvSpPr>
        <p:spPr/>
        <p:txBody>
          <a:bodyPr/>
          <a:lstStyle/>
          <a:p>
            <a:r>
              <a:t>Güjükler diňe bir öý haýwanlary hökmünde däl, eýsem kömekçi haýwanlar, gözegçilik we howpsuzlyk boýunça hyzmatda-da ulanylýar. Olaryň adama ýakynlygy we ýardam bermek ukyby, psihologik we emosional goldaw bermekde uly ähmiýete eýedir.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Güjügiň idegi we terbiýesi</a:t>
            </a:r>
          </a:p>
        </p:txBody>
      </p:sp>
      <p:sp>
        <p:nvSpPr>
          <p:cNvPr id="3" name="Content Placeholder 2"/>
          <p:cNvSpPr>
            <a:spLocks noGrp="1"/>
          </p:cNvSpPr>
          <p:nvPr>
            <p:ph idx="1"/>
          </p:nvPr>
        </p:nvSpPr>
        <p:spPr/>
        <p:txBody>
          <a:bodyPr/>
          <a:lstStyle/>
          <a:p>
            <a:r>
              <a:t>Güjükleriň sagdyn we bagtly bolmagy üçin ideg we terbiýe möhümdir. Olara dogry iýmitlenme, saglyk barlaglary, hereket we oýun şertleri döredilmelidir. Güjükleri terbiýelemek, olaryň sosializasiýasy we düzgün-nyzam öwretmek üçin zerurdyr.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Güjük barada gyzykly faktlar</a:t>
            </a:r>
          </a:p>
        </p:txBody>
      </p:sp>
      <p:sp>
        <p:nvSpPr>
          <p:cNvPr id="3" name="Picture Placeholder 2"/>
          <p:cNvSpPr>
            <a:spLocks noGrp="1"/>
          </p:cNvSpPr>
          <p:nvPr>
            <p:ph type="pic" idx="13" sz="quarter"/>
          </p:nvPr>
        </p:nvSpPr>
        <p:spPr/>
      </p:sp>
      <p:sp>
        <p:nvSpPr>
          <p:cNvPr id="4" name="Text Placeholder 3"/>
          <p:cNvSpPr>
            <a:spLocks noGrp="1"/>
          </p:cNvSpPr>
          <p:nvPr>
            <p:ph type="body" idx="2" sz="half"/>
          </p:nvPr>
        </p:nvSpPr>
        <p:spPr/>
        <p:txBody>
          <a:bodyPr/>
          <a:lstStyle/>
          <a:p>
            <a:r>
              <a:t>Güjükler barada birnäçe gyzykly faktlar bar. Mysal üçin, olaryň ys alyş ukyby adamlaryňkydan 40 esse güýçlüdir. Güjükler adam ýüzlerinden emosional ýagdaýy tanap bilýärler. Şeýle hem, olaryň gulaklary 18-den gowrak dürli hereket edip bilýär.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Gysgaça mazmun</a:t>
            </a:r>
          </a:p>
        </p:txBody>
      </p:sp>
      <p:sp>
        <p:nvSpPr>
          <p:cNvPr id="3" name="Content Placeholder 2"/>
          <p:cNvSpPr>
            <a:spLocks noGrp="1"/>
          </p:cNvSpPr>
          <p:nvPr>
            <p:ph idx="1"/>
          </p:nvPr>
        </p:nvSpPr>
        <p:spPr/>
        <p:txBody>
          <a:bodyPr/>
          <a:lstStyle/>
          <a:p>
            <a:r>
              <a:t>Bu prezentasiýada güjükler barada umumy maglumat, olaryň görnüşleri, ähmiýeti, idegi we gyzykly faktlar barada gürrüň etdik. Güjükleriň adamlar bilen gatnaşygy we olaryň durmuşdaky roly barada düşünje aldyk.</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Zitierfähig">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TM03457503[[fn=Zitierfähig]]</Template>
  <TotalTime>0</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Century Gothic</vt:lpstr>
      <vt:lpstr>Wingdings 2</vt:lpstr>
      <vt:lpstr>Zitierfähig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Käch, Timon</dc:creator>
  <cp:lastModifiedBy>MacBook Pro</cp:lastModifiedBy>
  <cp:revision>3</cp:revision>
  <dcterms:created xsi:type="dcterms:W3CDTF">2023-03-07T12:08:31Z</dcterms:created>
  <dcterms:modified xsi:type="dcterms:W3CDTF">2024-05-26T18:25:19Z</dcterms:modified>
</cp:coreProperties>
</file>