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Slide: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HR Professionals in Green HRM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HR professionals play a crucial role in driving Green HRM initiatives by developing green policies, fostering a culture of sustainability, and ensuring compliance with environmental standards.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Green Human Resource Management is essential for organizations looking to enhance sustainability, reduce environmental impact, and create a positive work environment. By integrating green practices into HR processes, businesses can achieve long-term success while contributing to a greener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Green Human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Green Human Resource Management (HRM) focuses on integrating environmental sustainability into HR practices. It involves promoting eco-friendly initiatives within organizations to reduce environmental impact.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Green HRM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Green HRM leads to cost savings, improved corporate image, enhanced employee morale, and better compliance with environmental regulations. It also attracts environmentally conscious talent.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Principles of Green HRM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principles include promoting sustainability, reducing carbon footprint, fostering green culture, implementing eco-friendly policies, and engaging employees in green initiatives.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Green HRM Practices in Organizations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Organizations can adopt practices such as energy conservation, waste reduction, telecommuting, green procurement, and employee training on environmental issues.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Implementing Green HRM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include resistance to change, lack of awareness, resource constraints, and the need for cultural transformation within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 for Overcoming Challenges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Strategies include top management support, employee engagement, setting clear sustainability goals, providing training, and integrating green practices into HR processes.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Green HRM and Sustainable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Green HRM contributes to sustainable development by aligning business goals with environmental stewardship, social responsibility, and economic viability.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of Successful Green HRM Implementation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Explore real-world examples of organizations that have effectively implemented Green HRM practices and the positive outcomes they have achieved.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