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Humanity: Understanding the Essence of Human Nature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Humanity</a:t>
            </a:r>
          </a:p>
          <a:p>
            <a:r>
              <a:t>2. The Evolution of Human Society</a:t>
            </a:r>
          </a:p>
          <a:p>
            <a:r>
              <a:t>3. Cultural Diversity and Global Citizenship</a:t>
            </a:r>
          </a:p>
          <a:p>
            <a:r>
              <a:t>4. Human Rights and Social Justice</a:t>
            </a:r>
          </a:p>
          <a:p>
            <a:r>
              <a:t>5. The Future of Humanity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Humanity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section will explore the concept of humanity, including the characteristics that define human nature and the significance of empathy and compassion in society.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Evolution of Human Society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Delve into the history of human civilization, from early hunter-gatherer societies to the development of agriculture, the rise of empires, and the shaping of modern nations.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Diversity and Global Citizenship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 the rich tapestry of cultures around the world, the importance of respecting diversity, and the role of individuals as global citizens in promoting understanding and unity.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 Rights and Social Justice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 the fundamental rights and freedoms that all individuals are entitled to, the challenges in upholding these rights, and the pursuit of social justice for a more equitable and inclusive society.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Humanity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Consider the opportunities and challenges that lie ahead for humanity, including technological advancements, environmental sustainability, and the collective efforts needed to build a better future for all.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Humanity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 conclusion, the study of humanity offers valuable insights into the complexities of human existence, emphasizing the importance of empathy, diversity, rights, and justice in shaping a more compassionate and harmonious world.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