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Innowasion Ykdysadyýet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MAZMUNY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Innowasion Ykdysadyýete Giriş</a:t>
            </a:r>
          </a:p>
          <a:p>
            <a:r>
              <a:t>2. Innowasion Ykdysadyýetiň Aýratynlyklary</a:t>
            </a:r>
          </a:p>
          <a:p>
            <a:r>
              <a:t>3. Innowasiýanyň Ykdysadyýete Täseri</a:t>
            </a:r>
          </a:p>
          <a:p>
            <a:r>
              <a:t>4. Innowasion Tehnologiýalaryň Orny</a:t>
            </a:r>
          </a:p>
          <a:p>
            <a:r>
              <a:t>5. Türkmenistanda Innowasion Ykdysadyýet</a:t>
            </a:r>
          </a:p>
          <a:p>
            <a:r>
              <a:t>6. Innowasion Ykdysadyýetiň Geljegi</a:t>
            </a:r>
          </a:p>
          <a:p>
            <a:r>
              <a:t>7. Jemleýji Netije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Innowasion Ykdysadyýete Giriş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Innowasion ykdysadyýet, täze tehnologiýalaryň we innowasiýalaryň ulanylmagy arkaly ykdysady ösüşi gazanmagy maksat edinýän bir ykdysady ulgamyň görnüşidir. Bu ykdysadyýetde täze pikirler, önümler we hyzmatlar ykdysady ösüşiň esasy hereketlendiriji güýjüdir.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Innowasion Ykdysadyýetiň Aýratynlyklary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Innowasion ykdysadyýetiň esasy aýratynlyklary:</a:t>
            </a:r>
          </a:p>
          <a:p>
            <a:r>
              <a:t>- Täze tehnologiýalaryň we ylmy açyşlaryň ulanylmagy</a:t>
            </a:r>
          </a:p>
          <a:p>
            <a:r>
              <a:t>- Işewürlik modelleriniň üýtgedilmegi</a:t>
            </a:r>
          </a:p>
          <a:p>
            <a:r>
              <a:t>- Täze bazarlaryň we iş mümkinçiligiň döredilmegi</a:t>
            </a:r>
          </a:p>
          <a:p>
            <a:r>
              <a:t>- Ylmy-barlag işlerine uly maýa goýumlaryň goýulmagy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Innowasiýanyň Ykdysadyýete Täseri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Innowasiýanyň ykdysadyýete täsiri:</a:t>
            </a:r>
          </a:p>
          <a:p>
            <a:r>
              <a:t>- Ykdysady ösüşiň tizlenmegi</a:t>
            </a:r>
          </a:p>
          <a:p>
            <a:r>
              <a:t>- Iş önümçiliginiň artmagy we çykdajylaryň azalmagy</a:t>
            </a:r>
          </a:p>
          <a:p>
            <a:r>
              <a:t>- Täze iş orunlarynyň döredilmegi</a:t>
            </a:r>
          </a:p>
          <a:p>
            <a:r>
              <a:t>- Halkara bäsdeşlige ukyplylygyň ýokarlanmagy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Innowasion Tehnologiýalaryň Orny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Innowasion tehnologiýalaryň ykdysadyýetde eýeleýän orny:</a:t>
            </a:r>
          </a:p>
          <a:p>
            <a:r>
              <a:t>- Sanly tehnologiýalar we maglumat ulgamlary</a:t>
            </a:r>
          </a:p>
          <a:p>
            <a:r>
              <a:t>- Biotehnologiýalar we saglyk pudagyndaky innowasiýalar</a:t>
            </a:r>
          </a:p>
          <a:p>
            <a:r>
              <a:t>- Energiýa netijeliligi we alternatiw energiýa çeşmeleri</a:t>
            </a:r>
          </a:p>
          <a:p>
            <a:r>
              <a:t>- Awtomatizasiýa we robotlaşdyrma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Türkmenistanda Innowasion Ykdysadyýet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Türkmenistanda innowasion ykdysadyýetiň ösüşi:</a:t>
            </a:r>
          </a:p>
          <a:p>
            <a:r>
              <a:t>- Döwlet tarapyndan innowasiýa goldawynyň berilmegi</a:t>
            </a:r>
          </a:p>
          <a:p>
            <a:r>
              <a:t>- Ylmy-barlag merkezleriniň döredilmegi</a:t>
            </a:r>
          </a:p>
          <a:p>
            <a:r>
              <a:t>- Sanly ykdysadyýet maksatnamalarynyň durmuşa geçirilmegi</a:t>
            </a:r>
          </a:p>
          <a:p>
            <a:r>
              <a:t>- Täze tehnologiýalaryň önümçilige ornaşdyrylmagy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Innowasion Ykdysadyýetiň Geljegi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Innowasion ykdysadyýetiň geljegi:</a:t>
            </a:r>
          </a:p>
          <a:p>
            <a:r>
              <a:t>- Tehnologiýalaryň yzygiderli ösmegi we täzelenmegi</a:t>
            </a:r>
          </a:p>
          <a:p>
            <a:r>
              <a:t>- Ykdysadyýetiň dürli pudaklarynda innowasiýanyň ornaşdyrylmagy</a:t>
            </a:r>
          </a:p>
          <a:p>
            <a:r>
              <a:t>- Halkara hyzmatdaşlygyň giňeldilmegi</a:t>
            </a:r>
          </a:p>
          <a:p>
            <a:r>
              <a:t>- Ýaş nesilleriň innowasion pikirleri ösdürmäge höweslendirilmegi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Jemleýji Netije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Innowasion ykdysadyýet, häzirki zaman dünýäniň ykdysady ösüşiniň esasy hereketlendiriji güýjüdür. Türkmenistanda hem innowasiýa we täze tehnologiýalaryň ulanylmagy, ykdysadyýetiň dürli pudaklarynda ösüşi gazanmaga uly mümkinçilikler döredýär. Geljekde innowasion ykdysadyýetiň has-da ösmegine we täze mümkinçilikleriň açylmagyna garaşylýar.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Gill Sans MT</vt:lpstr>
      <vt:lpstr>Paket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2023-03-07T12:06:12Z</dcterms:created>
  <dcterms:modified xsi:type="dcterms:W3CDTF">2023-03-07T12:06:26Z</dcterms:modified>
</cp:coreProperties>
</file>