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CYBERSPORT: THE RISE OF ESPORTS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Cybersport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Cybersport promotes teamwork, strategic thinking, hand-eye coordination, and quick decision-making skills among players, offering various mental and social benefits.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Controversies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Despite its growth, cybersport faces challenges such as player burnout, doping, match-fixing, and the need for better regulation to ensure fair competition.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Cybersport has revolutionized the gaming industry, providing opportunities for players, teams, sponsors, and fans. As it continues to evolve, cybersport offers a glimpse into the future of competitive gaming and entertainment.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 to Cybersport</a:t>
            </a:r>
          </a:p>
          <a:p>
            <a:r>
              <a:t>2. History and Evolution</a:t>
            </a:r>
          </a:p>
          <a:p>
            <a:r>
              <a:t>3. Popular Cybersport Games</a:t>
            </a:r>
          </a:p>
          <a:p>
            <a:r>
              <a:t>4. Professional Players and Teams</a:t>
            </a:r>
          </a:p>
          <a:p>
            <a:r>
              <a:t>5. Cybersport Tournaments</a:t>
            </a:r>
          </a:p>
          <a:p>
            <a:r>
              <a:t>6. Sponsorship and Revenue</a:t>
            </a:r>
          </a:p>
          <a:p>
            <a:r>
              <a:t>7. Cybersport and Education</a:t>
            </a:r>
          </a:p>
          <a:p>
            <a:r>
              <a:t>8. Benefits of Cybersport</a:t>
            </a:r>
          </a:p>
          <a:p>
            <a:r>
              <a:t>9. Challenges and Controversies</a:t>
            </a:r>
          </a:p>
          <a:p>
            <a:r>
              <a:t>10. The Future of Cybersport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Cybersport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Cybersport, also known as esports, refers to competitive video gaming at a professional level. It has gained immense popularity worldwide.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and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Cybersport has roots dating back to the 1970s and has since grown into a global phenomenon with massive audiences and lucrative opportunities.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 Cybersport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Games like League of Legends, Dota 2, Counter-Strike: Global Offensive, and Fortnite are among the most popular titles in cybersport.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Professional Players and Teams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Talented players and professional teams compete in various leagues and tournaments, showcasing their skills and strategies.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Cybersport Tournaments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Major tournaments such as The International, League of Legends World Championship, and ESL Pro League attract millions of viewers and offer substantial prize pools.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Sponsorship and Revenue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Cybersport has become a lucrative industry, with sponsorships, advertising, media rights, and merchandise sales contributing to its revenue streams.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Cybersport and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Some educational institutions have embraced cybersport, offering scholarships and programs focused on gaming, esports management, and game development.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Katalog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Käch, Timon</dc:creator>
  <cp:lastModifiedBy>Käch, Timon</cp:lastModifiedBy>
  <cp:revision>2</cp:revision>
  <dcterms:created xsi:type="dcterms:W3CDTF">2023-03-07T10:31:54Z</dcterms:created>
  <dcterms:modified xsi:type="dcterms:W3CDTF">2023-03-07T10:33:06Z</dcterms:modified>
</cp:coreProperties>
</file>