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NANOEMULSION: REVOLUTIONIZING DRUG DELIVERY</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Nanoemulsion</a:t>
            </a:r>
          </a:p>
          <a:p>
            <a:r>
              <a:t>2. Advantages of Nanoemulsion</a:t>
            </a:r>
          </a:p>
          <a:p>
            <a:r>
              <a:t>3. Applications in Biotechnology</a:t>
            </a:r>
          </a:p>
          <a:p>
            <a:r>
              <a:t>4. Future Prospects</a:t>
            </a:r>
          </a:p>
          <a:p>
            <a:r>
              <a:t>5.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Nanoemulsion</a:t>
            </a:r>
          </a:p>
        </p:txBody>
      </p:sp>
      <p:sp>
        <p:nvSpPr>
          <p:cNvPr id="3" name="Content Placeholder 2"/>
          <p:cNvSpPr>
            <a:spLocks noGrp="1"/>
          </p:cNvSpPr>
          <p:nvPr>
            <p:ph idx="1"/>
          </p:nvPr>
        </p:nvSpPr>
        <p:spPr/>
        <p:txBody>
          <a:bodyPr/>
          <a:lstStyle/>
          <a:p>
            <a:r>
              <a:t>Nanoemulsions are colloidal dispersions of oil and water stabilized by an interfacial film of surfactant molecules. They have particle sizes typically in the range of 20-200 nm.</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Nanoemulsion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Nanoemulsions offer enhanced drug solubility, stability, and bioavailability. They can be used for targeted drug delivery, reducing side effects and improving therapeutic outcomes.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in Biotechnology</a:t>
            </a:r>
          </a:p>
        </p:txBody>
      </p:sp>
      <p:sp>
        <p:nvSpPr>
          <p:cNvPr id="3" name="Content Placeholder 2"/>
          <p:cNvSpPr>
            <a:spLocks noGrp="1"/>
          </p:cNvSpPr>
          <p:nvPr>
            <p:ph idx="1"/>
          </p:nvPr>
        </p:nvSpPr>
        <p:spPr/>
        <p:txBody>
          <a:bodyPr/>
          <a:lstStyle/>
          <a:p>
            <a:r>
              <a:t>Nanoemulsions find applications in various fields such as pharmaceuticals, cosmetics, food, and agriculture. In biotechnology, they are used for delivering bioactive compounds and genetic materials.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Prospects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use of nanoemulsions is expected to grow significantly in the coming years, driven by advancements in nanotechnology and biotechnology. Research is ongoing to explore new applications and improve existing formulations.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Prospects</a:t>
            </a:r>
          </a:p>
        </p:txBody>
      </p:sp>
      <p:sp>
        <p:nvSpPr>
          <p:cNvPr id="3" name="Content Placeholder 2"/>
          <p:cNvSpPr>
            <a:spLocks noGrp="1"/>
          </p:cNvSpPr>
          <p:nvPr>
            <p:ph idx="1"/>
          </p:nvPr>
        </p:nvSpPr>
        <p:spPr/>
        <p:txBody>
          <a:bodyPr/>
          <a:lstStyle/>
          <a:p>
            <a:r>
              <a:t>Nanoemulsions are a versatile technology with wide-ranging applications in biotechnology. Their unique properties make them promising for drug delivery systems and other innovative solutions.</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