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07.03.2023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Slide: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Nanoemulsions are versatile nanoscale systems with a wide range of applications in various industries. Understanding their formation, properties, and characterization methods is crucial for their successful utilization in different fields.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Nanoemulsions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 and Overview</a:t>
            </a:r>
          </a:p>
          <a:p>
            <a:r>
              <a:t>- Key Components</a:t>
            </a:r>
          </a:p>
          <a:p>
            <a:r>
              <a:t>- Importance in Nanotechnology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Formation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How Nanoemulsions are Formed</a:t>
            </a:r>
          </a:p>
          <a:p>
            <a:r>
              <a:t>- Stability and Shelf Life</a:t>
            </a:r>
          </a:p>
          <a:p>
            <a:r>
              <a:t>- Particle Size and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Various Industries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- Food and Beverage</a:t>
            </a:r>
          </a:p>
          <a:p>
            <a:r>
              <a:t>- Cosmetics and Personal Care</a:t>
            </a:r>
          </a:p>
          <a:p>
            <a:r>
              <a:t>- Pharmaceutical and Medical</a:t>
            </a:r>
          </a:p>
          <a:p>
            <a:r>
              <a:t>- Agriculture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Enhanced Bioavailability</a:t>
            </a:r>
          </a:p>
          <a:p>
            <a:r>
              <a:t>- Improved Stability</a:t>
            </a:r>
          </a:p>
          <a:p>
            <a:r>
              <a:t>- Potential Challenges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High-Energy Methods</a:t>
            </a:r>
          </a:p>
          <a:p>
            <a:r>
              <a:t>- Low-Energy Methods</a:t>
            </a:r>
          </a:p>
          <a:p>
            <a:r>
              <a:t>- Comparison and Selection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Characterization Techniques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- Microscopy</a:t>
            </a:r>
          </a:p>
          <a:p>
            <a:r>
              <a:t>- Spectroscopy</a:t>
            </a:r>
          </a:p>
          <a:p>
            <a:r>
              <a:t>- Rheology</a:t>
            </a:r>
          </a:p>
          <a:p>
            <a:r>
              <a:t>- Zeta Potential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Recent Research and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Targeted Drug Delivery</a:t>
            </a:r>
          </a:p>
          <a:p>
            <a:r>
              <a:t>- Nutraceutical Formulations</a:t>
            </a:r>
          </a:p>
          <a:p>
            <a:r>
              <a:t>- Nanoemulsions in Cancer Therapy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Perspectives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- Nanomedicine</a:t>
            </a:r>
          </a:p>
          <a:p>
            <a:r>
              <a:t>- Smart Materials</a:t>
            </a:r>
          </a:p>
          <a:p>
            <a:r>
              <a:t>- Environmental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{0E58D5ED-B2D6-4D03-99DC-6ECB5798507E}tf56160789_win32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1_RetrospectVTI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2023-03-07T10:32:29Z</dcterms:created>
  <dcterms:modified xsi:type="dcterms:W3CDTF">2023-03-07T10:32:58Z</dcterms:modified>
</cp:coreProperties>
</file>