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Mastertitelformat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‹Nr.›</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Mastertitelformat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‹Nr.›</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Durmuşyň Maksady</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MAZMUUNYŇ SANAWY</a:t>
            </a:r>
          </a:p>
        </p:txBody>
      </p:sp>
      <p:sp>
        <p:nvSpPr>
          <p:cNvPr id="3" name="Content Placeholder 2"/>
          <p:cNvSpPr>
            <a:spLocks noGrp="1"/>
          </p:cNvSpPr>
          <p:nvPr>
            <p:ph idx="1"/>
          </p:nvPr>
        </p:nvSpPr>
        <p:spPr/>
        <p:txBody>
          <a:bodyPr/>
          <a:lstStyle/>
          <a:p/>
          <a:p>
            <a:r>
              <a:t>1. Durmuşyň Maksady Hakynda</a:t>
            </a:r>
          </a:p>
          <a:p>
            <a:r>
              <a:t>2. Filsofiýa we Teologiýa Nukdaýnazary</a:t>
            </a:r>
          </a:p>
          <a:p>
            <a:r>
              <a:t>3. Durmuş Maksadyň Ylmy Çemeleşmeleri</a:t>
            </a:r>
          </a:p>
          <a:p>
            <a:r>
              <a:t>4. Şahsy Maksatlary Tapmak</a:t>
            </a:r>
          </a:p>
          <a:p>
            <a:r>
              <a:t>5. Maksadyň Durmuşa Täsiri</a:t>
            </a:r>
          </a:p>
          <a:p>
            <a:r>
              <a:t>6. Netije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DURMUŞYŇ MAKSADY HAKYNDA</a:t>
            </a:r>
          </a:p>
        </p:txBody>
      </p:sp>
      <p:sp>
        <p:nvSpPr>
          <p:cNvPr id="3" name="Content Placeholder 2"/>
          <p:cNvSpPr>
            <a:spLocks noGrp="1"/>
          </p:cNvSpPr>
          <p:nvPr>
            <p:ph idx="1"/>
          </p:nvPr>
        </p:nvSpPr>
        <p:spPr/>
        <p:txBody>
          <a:bodyPr/>
          <a:lstStyle/>
          <a:p/>
          <a:p>
            <a:r>
              <a:t>Durmuşyň maksady, adamyň ýaşaýşynyň manysyny we onuň bu dünýäde nähili rol oýnaýandygyny düşündirýän meseleleriň biridir. Bu mowzuk filosofiýa, teologiýa we ylym tarapyndan dürli taraplardan öwrenilýär.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FILOSOFIÝA WE TEOLOGIÝA NUKDAÝNAZARY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Filosofiýa nukdaýnazaryndan durmuş maksady adamzadyň many-mazmunly, ahlakly we bagtly ýaşaýşyny gazanmakdyr. Teologiýa bolsa, bu maksadyň Hudaýyň isleglerine laýyklykda ýaşaýyşda tapylýandygyny öňe sürýär.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DURMUŞ MAKSADYŇ YLMY ÇEMELEŞMELERI</a:t>
            </a:r>
          </a:p>
        </p:txBody>
      </p:sp>
      <p:sp>
        <p:nvSpPr>
          <p:cNvPr id="3" name="Content Placeholder 2"/>
          <p:cNvSpPr>
            <a:spLocks noGrp="1"/>
          </p:cNvSpPr>
          <p:nvPr>
            <p:ph idx="1"/>
          </p:nvPr>
        </p:nvSpPr>
        <p:spPr/>
        <p:txBody>
          <a:bodyPr/>
          <a:lstStyle/>
          <a:p/>
          <a:p>
            <a:r>
              <a:t>Ylym durmuş maksadyny adam psihologiýasy, biologiýasy we jemgyýetçilik gatnaşyklary arkaly düşündirýär. Maksatlaryň adamyň ruhy we fiziki saglygyna nähili täsir edýändigi barada ylmy barlaglar geçirilýär.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ŞAHSY MAKSATLARY TAPMAK</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Her bir adam üçin durmuş maksady aýratyn we özboluşlydyr. Şahsy maksatlary tapmak üçin özüňi tanamak, gyzyklanmalary we ukyplary öwrenmek möhümdir. Bu maksada ýetmek üçin meýilnama düzüp, yzygiderli işlemek gerek.</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MAKSADYŇ DURMUŞA TÄSIRI</a:t>
            </a:r>
          </a:p>
        </p:txBody>
      </p:sp>
      <p:sp>
        <p:nvSpPr>
          <p:cNvPr id="3" name="Content Placeholder 2"/>
          <p:cNvSpPr>
            <a:spLocks noGrp="1"/>
          </p:cNvSpPr>
          <p:nvPr>
            <p:ph idx="1"/>
          </p:nvPr>
        </p:nvSpPr>
        <p:spPr/>
        <p:txBody>
          <a:bodyPr/>
          <a:lstStyle/>
          <a:p/>
          <a:p>
            <a:r>
              <a:t>Durmuş maksady adamyň özüni bagtly we kanagatlanarly duýmagyna, ruhy ösüşine we jemgyýetçilik gatnaşyklaryna uly täsir edýär. Maksady bolan adamlar has işjeň, ruhubelent we üstünlikli bolýarlar.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MAKSADYŇ DURMUŞA TÄSIRI</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Durmuşyň maksady adamyň ýaşaýşynyň manysyny we onuň bu dünýäde nähili rol oýnaýandygyny düşündirýän meseleleriň biridir. Filosofiýa, teologiýa we ylym bu mowzuga dürli taraplardan çemeleşýärler. Şahsy maksatlary tapmak we olara ýetmek adam durmuşyna uly täsir edýär.</a:t>
            </a:r>
          </a:p>
        </p:txBody>
      </p:sp>
    </p:spTree>
  </p:cSld>
  <p:clrMapOvr>
    <a:masterClrMapping/>
  </p:clrMapOvr>
</p:sld>
</file>

<file path=ppt/theme/theme1.xml><?xml version="1.0" encoding="utf-8"?>
<a:theme xmlns:a="http://schemas.openxmlformats.org/drawingml/2006/main" name="Katalog">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TM10001114[[fn=Katalog]]</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Gill Sans MT</vt:lpstr>
      <vt:lpstr>Katalog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Käch, Timon</dc:creator>
  <cp:lastModifiedBy>Käch, Timon</cp:lastModifiedBy>
  <cp:revision>2</cp:revision>
  <dcterms:created xsi:type="dcterms:W3CDTF">2023-03-07T10:31:54Z</dcterms:created>
  <dcterms:modified xsi:type="dcterms:W3CDTF">2023-03-07T10:33:06Z</dcterms:modified>
</cp:coreProperties>
</file>