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TITLE: EXPLORING THE WORLD OF ROBOTS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this presentation, we have explored the fascinating world of robotics, covering topics such as the different types of robots, their applications in various fields, the importance of robotics in education, ethical considerations, the future of robotics, and the challenges faced by the industry.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Robotics</a:t>
            </a:r>
          </a:p>
          <a:p>
            <a:r>
              <a:t>2. Types of Robots</a:t>
            </a:r>
          </a:p>
          <a:p>
            <a:r>
              <a:t>3. Applications of Robotics</a:t>
            </a:r>
          </a:p>
          <a:p>
            <a:r>
              <a:t>4. Robotics in Education</a:t>
            </a:r>
          </a:p>
          <a:p>
            <a:r>
              <a:t>5. Ethical Considerations</a:t>
            </a:r>
          </a:p>
          <a:p>
            <a:r>
              <a:t>6. Future of Robotics</a:t>
            </a:r>
          </a:p>
          <a:p>
            <a:r>
              <a:t>7. Challenges in Robotics</a:t>
            </a:r>
          </a:p>
          <a:p>
            <a:r>
              <a:t>8.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Robotics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 Definition of Robotics</a:t>
            </a:r>
          </a:p>
          <a:p>
            <a:r>
              <a:t>- History of Robotics</a:t>
            </a:r>
          </a:p>
          <a:p>
            <a:r>
              <a:t>- Importance of Robotics in Today's World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Robots</a:t>
            </a:r>
          </a:p>
        </p:txBody>
      </p:sp>
      <p:sp>
        <p:nvSpPr>
          <p:cNvPr id="3" name="Content Placeholder 2"/>
          <p:cNvSpPr>
            <a:spLocks noGrp="1"/>
          </p:cNvSpPr>
          <p:nvPr>
            <p:ph idx="1"/>
          </p:nvPr>
        </p:nvSpPr>
        <p:spPr/>
        <p:txBody>
          <a:bodyPr/>
          <a:lstStyle/>
          <a:p>
            <a:r>
              <a:t>- Industrial Robots</a:t>
            </a:r>
          </a:p>
          <a:p>
            <a:r>
              <a:t>- Service Robots</a:t>
            </a:r>
          </a:p>
          <a:p>
            <a:r>
              <a:t>- Educational Robots</a:t>
            </a:r>
          </a:p>
          <a:p>
            <a:r>
              <a:t>- Research Robots</a:t>
            </a:r>
          </a:p>
          <a:p>
            <a:r>
              <a:t>- Entertainment Robots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Robotics</a:t>
            </a:r>
          </a:p>
        </p:txBody>
      </p:sp>
      <p:sp>
        <p:nvSpPr>
          <p:cNvPr id="3" name="Content Placeholder 2"/>
          <p:cNvSpPr>
            <a:spLocks noGrp="1"/>
          </p:cNvSpPr>
          <p:nvPr>
            <p:ph idx="1"/>
          </p:nvPr>
        </p:nvSpPr>
        <p:spPr/>
        <p:txBody>
          <a:bodyPr/>
          <a:lstStyle/>
          <a:p>
            <a:r>
              <a:t>- Manufacturing</a:t>
            </a:r>
          </a:p>
          <a:p>
            <a:r>
              <a:t>- Healthcare</a:t>
            </a:r>
          </a:p>
          <a:p>
            <a:r>
              <a:t>- Agriculture</a:t>
            </a:r>
          </a:p>
          <a:p>
            <a:r>
              <a:t>- Space Exploration</a:t>
            </a:r>
          </a:p>
          <a:p>
            <a:r>
              <a:t>- Defense and Security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Robotics in Education</a:t>
            </a:r>
          </a:p>
        </p:txBody>
      </p:sp>
      <p:sp>
        <p:nvSpPr>
          <p:cNvPr id="3" name="Content Placeholder 2"/>
          <p:cNvSpPr>
            <a:spLocks noGrp="1"/>
          </p:cNvSpPr>
          <p:nvPr>
            <p:ph idx="1"/>
          </p:nvPr>
        </p:nvSpPr>
        <p:spPr/>
        <p:txBody>
          <a:bodyPr/>
          <a:lstStyle/>
          <a:p>
            <a:r>
              <a:t>- Importance of Teaching Robotics</a:t>
            </a:r>
          </a:p>
          <a:p>
            <a:r>
              <a:t>- Robotics Programs in Universities</a:t>
            </a:r>
          </a:p>
          <a:p>
            <a:r>
              <a:t>- Benefits of Learning Robotics</a:t>
            </a:r>
          </a:p>
          <a:p>
            <a:r>
              <a:t>- Hands-on Learning Experiences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Ethical Considerations</a:t>
            </a:r>
          </a:p>
        </p:txBody>
      </p:sp>
      <p:sp>
        <p:nvSpPr>
          <p:cNvPr id="3" name="Content Placeholder 2"/>
          <p:cNvSpPr>
            <a:spLocks noGrp="1"/>
          </p:cNvSpPr>
          <p:nvPr>
            <p:ph idx="1"/>
          </p:nvPr>
        </p:nvSpPr>
        <p:spPr/>
        <p:txBody>
          <a:bodyPr/>
          <a:lstStyle/>
          <a:p>
            <a:r>
              <a:t>- Impact of Robotics on Jobs</a:t>
            </a:r>
          </a:p>
          <a:p>
            <a:r>
              <a:t>- Privacy and Security Concerns</a:t>
            </a:r>
          </a:p>
          <a:p>
            <a:r>
              <a:t>- Autonomous Weapons</a:t>
            </a:r>
          </a:p>
          <a:p>
            <a:r>
              <a:t>- Robot Rights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Robotics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 Advancements in Artificial Intelligence</a:t>
            </a:r>
          </a:p>
          <a:p>
            <a:r>
              <a:t>- Human-Robot Collaboration</a:t>
            </a:r>
          </a:p>
          <a:p>
            <a:r>
              <a:t>- Robotics in Everyday Life</a:t>
            </a:r>
          </a:p>
          <a:p>
            <a:r>
              <a:t>- Challenges and Opportunities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Robotics</a:t>
            </a:r>
          </a:p>
        </p:txBody>
      </p:sp>
      <p:sp>
        <p:nvSpPr>
          <p:cNvPr id="3" name="Content Placeholder 2"/>
          <p:cNvSpPr>
            <a:spLocks noGrp="1"/>
          </p:cNvSpPr>
          <p:nvPr>
            <p:ph idx="1"/>
          </p:nvPr>
        </p:nvSpPr>
        <p:spPr/>
        <p:txBody>
          <a:bodyPr/>
          <a:lstStyle/>
          <a:p>
            <a:r>
              <a:t>- Technical Challenges</a:t>
            </a:r>
          </a:p>
          <a:p>
            <a:r>
              <a:t>- Ethical Dilemmas</a:t>
            </a:r>
          </a:p>
          <a:p>
            <a:r>
              <a:t>- Regulatory Hurdles</a:t>
            </a:r>
          </a:p>
          <a:p>
            <a:r>
              <a:t>- Public Perception</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