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Jynsy Terbiýe: Bilim we Maglumat</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p>
            <a:r>
              <a:t>1. Jynsy Terbiýäniň Ähmiýeti</a:t>
            </a:r>
          </a:p>
          <a:p>
            <a:r>
              <a:t>2. Jynsy Terbiýäniň Esasy Ugurlary</a:t>
            </a:r>
          </a:p>
          <a:p>
            <a:r>
              <a:t>3. Jynsy Terbiýäniň Tejribeleri</a:t>
            </a:r>
          </a:p>
          <a:p>
            <a:r>
              <a:t>4. Jemleýji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Jynsy Terbiýäniň Ähmiýeti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Jynsy terbiýe, ýaşlaryň sagdyn we jogapkärli jynsy durmuş ýörelgelerini ösdürmek üçin zerurdyr. Bu bilimler, howpsuz jynsy gatnaşyklar, reproduktiw saglyk we şahsy jogapkärçilik barada maglumat berýär. Jynsy terbiýe, ýaşlaryň özlerini we beýlekileri goramak üçin gerekli bilimleri almagyna kömek edýär.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Jynsy Terbiýäniň Esasy Ugurlary</a:t>
            </a:r>
          </a:p>
        </p:txBody>
      </p:sp>
      <p:sp>
        <p:nvSpPr>
          <p:cNvPr id="3" name="Content Placeholder 2"/>
          <p:cNvSpPr>
            <a:spLocks noGrp="1"/>
          </p:cNvSpPr>
          <p:nvPr>
            <p:ph idx="1"/>
          </p:nvPr>
        </p:nvSpPr>
        <p:spPr/>
        <p:txBody>
          <a:bodyPr/>
          <a:lstStyle/>
          <a:p/>
          <a:p>
            <a:r>
              <a:t>- Jynsy ösüş we anatomiýa</a:t>
            </a:r>
          </a:p>
          <a:p>
            <a:r>
              <a:t>- Howpsuz jynsy gatnaşyklar we goranyş usullary</a:t>
            </a:r>
          </a:p>
          <a:p>
            <a:r>
              <a:t>- Reproduktiw saglyk we maşgalany meýilleşdirmek</a:t>
            </a:r>
          </a:p>
          <a:p>
            <a:r>
              <a:t>- Jynsy taýdan ýaramaz hereketlerden goranyş we hukuklar</a:t>
            </a:r>
          </a:p>
          <a:p>
            <a:r>
              <a:t>- Jynsy gatnaşyklarda sagdyn we hormat goýulýan aragatnaşyklar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Jynsy Terbiýäniň Tejribeleri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Jynsy terbiýe, okuw jaýlarynda we maşgalalarda geçirilýär. Tejribeler, okuw materiallary, seminarylar, we giňişleýin okuw maksatnamalary arkaly durmuşa geçirilýär. Ýaşlaryň soraglaryny aç-açan we dogry jogaplandyrmak, olaryň maglumatly we jogapkärli kararlar kabul etmegine kömek eder.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Jemleýji Netije</a:t>
            </a:r>
          </a:p>
        </p:txBody>
      </p:sp>
      <p:sp>
        <p:nvSpPr>
          <p:cNvPr id="3" name="Content Placeholder 2"/>
          <p:cNvSpPr>
            <a:spLocks noGrp="1"/>
          </p:cNvSpPr>
          <p:nvPr>
            <p:ph idx="1"/>
          </p:nvPr>
        </p:nvSpPr>
        <p:spPr/>
        <p:txBody>
          <a:bodyPr/>
          <a:lstStyle/>
          <a:p/>
          <a:p>
            <a:r>
              <a:t>Jynsy terbiýe, ýaşlaryň sagdyn, jogapkärli we howpsuz jynsy durmuşy alyp barmagy üçin zerur bilimleri berýär. Bu bilimler, jynsy taýdan ýaramaz hereketlerden goranyş, reproduktiw saglyk we maşgalany meýilleşdirmek ýaly möhüm ugurlary öz içine alýar. Jynsy terbiýe, jemgyýetde sagdyn we jogapkärli bireýleriň ösmegine uly goşant goşýar.</a:t>
            </a:r>
          </a:p>
          <a:p>
            <a:r>
              <a:t>```</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