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Türkmenistanyň Ahalteke Atlary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MÜNDERICLERIŇ SANAWY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Ahalteke Atlarynyň Taryhy</a:t>
            </a:r>
          </a:p>
          <a:p>
            <a:r>
              <a:t>2. Ahalteke Atlarynyň Hususyýetleri</a:t>
            </a:r>
          </a:p>
          <a:p>
            <a:r>
              <a:t>3. Ahalteke Atlarynyň Ýetişdirilmegi</a:t>
            </a:r>
          </a:p>
          <a:p>
            <a:r>
              <a:t>4. Ahalteke Atlarynyň Sportdaky Ulgamy</a:t>
            </a:r>
          </a:p>
          <a:p>
            <a:r>
              <a:t>5. Ahalteke Atlarynyň Guramalary</a:t>
            </a:r>
          </a:p>
          <a:p>
            <a:r>
              <a:t>6. Ahalteke Atlarynyň Gelejegi</a:t>
            </a:r>
          </a:p>
          <a:p>
            <a:r>
              <a:t>7. Ýüzlenme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AHALTEKE ATLARYNYŇ TARYHY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Ahalteke aty, Türkmenistanyň milli baýdaklygydyr we ol türkmenler tarapyndan köp asyrlar boyunça saklanyp gelipdir. Olaryň taryhy eýranymyzdan öňki döwürlere çenli ýetýär.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AHALTEKE ATLARYNYŇ HUSUSYÝETLERI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Ahalteke aty, desgalyp ýetişen, atlaryň ähli gutusynda höweslendiriji, ýokary hereketli, hüjüňli we saýlawlygy bilen bellenendir.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AHALTEKE ATLARYNYŇ ÝETIŞDIRILMEGI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Ahalteke atlar, Türkmenistanyň çölleriň agyr şertlerinde ýetişdirilýär. Olar üçin özüne mahsus diyet we terbiýe programmalary amala aşyrylýar.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AHALTEKE ATLARYNYŇ SPORTDAKY ULGAMY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Ahalteke atlar, atly sportyň ähli görnüşlerinde, ýagny at gazandyrmakda, ýolbaşçylykda we atlaryň ýolbaşçylygynda ulanylypdyr.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AHALTEKE ATLARYNYŇ GURAMALARY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Ahalteke atlar, ýerine ýetirilen işleri we sportda gazananlary bilen Türkmenistanyň atçylyk sungatynyň mukaddesliklerini saklaýarlar.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AHALTEKE ATLARYNYŇ GELEJEGI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Türkmenistanyň hökümeti we halky, Ahalteke atlarynyň iri çäklendirmesini dowam etdirmäge we olaryň ýerli we halkara derejede tanalmagyny giňeltmäge bagyşlanypdyr.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ÝÜZLENME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Ahalteke atlar, Türkmenistanyň milli bayragydyr. Olar dünýäde atlaryň in iri ýetişdirijilerinden biri bolup durýarlar. Olar türkmen halkynyň ruhy, olaryň sungatynyň we medeniýetiniň simwolydyr.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