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Türkmen Diliniň Stilistikasy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Stilistikanyň ulanylyşy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Stilistika, edebiýatda, žurnalistikada, jemgyýetçilik çykyşlarynda we beýleki köpçülikleýin habar beriş serişdelerinde giňden ulanylýar. Türkmen dilinde stilistika, milli ruhy we medeni gymmatlyklarymyzy görkezmekde möhüm rol oýnaýar.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Türkmen edebiýatynda stilistika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Türkmen edebiýatynda stilistika, eserleriň diliniň baýlygyny we çeperçilik derejesini ýokarlandyrýar. Türkmen ýazyjylary we şahyrlary, stilistiki elementleri ussatlyk bilen ulanyp, eserleriniň täsirini artdyrýarlar.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Türkmen diliniň stilistikasy, dilimiziň baýlygyny we köpdürlüligini görkezýär. Stilistika, dilde üýtgeşik we täsirli sözlemleri döretmekde möhüm rol oýnaýar. Bu bolsa, milli medeniýetimizi we ruhy mirasymyzy gorap saklamaga ýardam edýär.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MAZMUNY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Giriş</a:t>
            </a:r>
          </a:p>
          <a:p>
            <a:r>
              <a:t>2. Stilistika näme?</a:t>
            </a:r>
          </a:p>
          <a:p>
            <a:r>
              <a:t>3. Türkmen diliniň stilistiki aýratynlyklary</a:t>
            </a:r>
          </a:p>
          <a:p>
            <a:r>
              <a:t>4. Stilistikanyň görnüşleri</a:t>
            </a:r>
          </a:p>
          <a:p>
            <a:r>
              <a:t>5. Leksik stilistika</a:t>
            </a:r>
          </a:p>
          <a:p>
            <a:r>
              <a:t>6. Sintaktik stilistika</a:t>
            </a:r>
          </a:p>
          <a:p>
            <a:r>
              <a:t>7. Frazeologik stilistika</a:t>
            </a:r>
          </a:p>
          <a:p>
            <a:r>
              <a:t>8. Stilistikanyň ulanylyşy</a:t>
            </a:r>
          </a:p>
          <a:p>
            <a:r>
              <a:t>9. Türkmen edebiýatynda stilistika</a:t>
            </a:r>
          </a:p>
          <a:p>
            <a:r>
              <a:t>10. Netije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Bu prezentasiýada biz Türkmen diliniň stilistikasy barada gürrüň bereris. Stilistika, dil biliminiň bir bölegi bolup, dildäki üýtgeşik we aýratynlyklary öwrenýär.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Stilistika näme?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Stilistika, dilde sözleriň we söz düzümleriniň nähili ulanylýandygyny, olaryň duýgy, pikir we maglumat bermek üçin nähili üýtgeşik görnüşlerde ulanylýandygyny öwrenýär.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Türkmen diliniň stilistiki aýratynlyklary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Türkmen dili özboluşly stilistiki aýratynlyklara eýedir. Bu aýratynlyklar, dilimiziň baýlygyna we köpdürlüligine esaslanýar, şeýle hem milli medeniýetimiziň täsirini görkezýär.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Stilistikanyň görnüşleri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Stilistika dürli görnüşlere bölünýär: leksik stilistika, sintaktik stilistika we frazeologik stilistika. Bu görnüşler, dilde dürli derejelerde ulanylýan stilistiki elementleri öwrenýär.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Leksik stilistika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Leksik stilistika, sözleriň we söz düzümleriniň stilistiki aýratynlyklaryny öwrenýär. Türkmen dilinde leksik stilistika, söz baýlygy we sinonimleriň ulanylyşy bilen baglanyşyklydyr.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Sintaktik stilistika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Sintaktik stilistika, sözleriň we söz düzümleriniň gurluşyny we olaryň stilistiki täsirini öwrenýär. Türkmen dilinde sintaktik stilistika, sözleriň we söz düzümleriniň ýönekeý we çylşyrymly görnüşlerini öz içine alýar.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Frazeologik stilistika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Frazeologik stilistika, dildäki frazeologik birikmeleriň stilistiki aýratynlyklaryny öwrenýär. Türkmen dilinde frazeologik stilistika, milli we medeni aýratynlyklaryny görkezýär.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