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5/26/24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5/26/24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Türkmenistanyň Oguz han adyndaky inžener tehnologiýalar uniwersiteti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p>
            <a:r>
              <a:t>1. Giriş we Uniwersitetiň Taryhy</a:t>
            </a:r>
          </a:p>
          <a:p>
            <a:r>
              <a:t>2. Fakultetler we Bölümler</a:t>
            </a:r>
          </a:p>
          <a:p>
            <a:r>
              <a:t>3. Okuw Maksatnamalary</a:t>
            </a:r>
          </a:p>
          <a:p>
            <a:r>
              <a:t>4. Tehnologiki Innowasiýalar</a:t>
            </a:r>
          </a:p>
          <a:p>
            <a:r>
              <a:t>5. Nanotehnologiýa, Biologiýa, Genetika</a:t>
            </a:r>
          </a:p>
          <a:p>
            <a:r>
              <a:t>6. Mugallymlar we Talyplar üçin Mümkinçilikler</a:t>
            </a:r>
          </a:p>
          <a:p>
            <a:r>
              <a:t>7.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 we Uniwersitetiň Taryhy</a:t>
            </a:r>
          </a:p>
        </p:txBody>
      </p:sp>
      <p:sp>
        <p:nvSpPr>
          <p:cNvPr id="3" name="Content Placeholder 2"/>
          <p:cNvSpPr>
            <a:spLocks noGrp="1"/>
          </p:cNvSpPr>
          <p:nvPr>
            <p:ph idx="1"/>
          </p:nvPr>
        </p:nvSpPr>
        <p:spPr/>
        <p:txBody>
          <a:bodyPr/>
          <a:lstStyle/>
          <a:p/>
          <a:p>
            <a:r>
              <a:t>Türkmenistanyň Oguz han adyndaky inžener tehnologiýalar uniwersiteti 2016-njy ýylda döredildi. Uniwersitetiň esasy maksady, talyplara ýokary hilli bilim bermek we olary häzirki zaman tehnologiýalary bilen tanyşdyrmakdyr.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Fakultetler we Bölümler</a:t>
            </a:r>
          </a:p>
        </p:txBody>
      </p:sp>
      <p:sp>
        <p:nvSpPr>
          <p:cNvPr id="3" name="Content Placeholder 2"/>
          <p:cNvSpPr>
            <a:spLocks noGrp="1"/>
          </p:cNvSpPr>
          <p:nvPr>
            <p:ph idx="1"/>
          </p:nvPr>
        </p:nvSpPr>
        <p:spPr/>
        <p:txBody>
          <a:bodyPr/>
          <a:lstStyle/>
          <a:p/>
          <a:p>
            <a:r>
              <a:t>Uniwersitetde dürli fakultetler we bölümler bar. Olar inženerçilik, informatika, elektronika, hem-de beýleki tehnologiýa ugurlary boýunça bilim bermäge gönükdirilendir.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Okuw Maksatnamalary</a:t>
            </a:r>
          </a:p>
        </p:txBody>
      </p:sp>
      <p:sp>
        <p:nvSpPr>
          <p:cNvPr id="3" name="Content Placeholder 2"/>
          <p:cNvSpPr>
            <a:spLocks noGrp="1"/>
          </p:cNvSpPr>
          <p:nvPr>
            <p:ph idx="1"/>
          </p:nvPr>
        </p:nvSpPr>
        <p:spPr/>
        <p:txBody>
          <a:bodyPr/>
          <a:lstStyle/>
          <a:p/>
          <a:p>
            <a:r>
              <a:t>Okuw maksatnamalary halkara standartlaryna laýyklykda düzülendir. Talyplar teoriýa we amaly bilimleri deň derejede öwrenýärler. Okuw maksatnamalary, öz içine dürli inženerçilik we tehnologiýa derslerini alýar.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Tehnologiki Innowasiýalar</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p>
            <a:r>
              <a:t>Uniwersitetde häzirki zaman tehnologiki enjamlary we laboratoriýalary bar. Talyplar we mugallymlar bu enjamlary ulanyp, täze açyşlary we barlaglary geçirýärler. Bu bolsa okuw prosesiniň has täsirli bolmagyny üpjün edýär.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Nanotehnologiýa, Biologiýa, Genetika</a:t>
            </a:r>
          </a:p>
        </p:txBody>
      </p:sp>
      <p:sp>
        <p:nvSpPr>
          <p:cNvPr id="3" name="Content Placeholder 2"/>
          <p:cNvSpPr>
            <a:spLocks noGrp="1"/>
          </p:cNvSpPr>
          <p:nvPr>
            <p:ph idx="1"/>
          </p:nvPr>
        </p:nvSpPr>
        <p:spPr/>
        <p:txBody>
          <a:bodyPr/>
          <a:lstStyle/>
          <a:p/>
          <a:p>
            <a:r>
              <a:t>Uniwersitetde nanotehnologiýa, biologiýa we genetika ýaly ugurlar boýunça aýratyn dersler we barlaglar geçirilýär. Bu ugurlar boýunça talyplar döwrebap bilim alyp, täze tehnologiýalary öwrenýärler.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Mugallymlar we Talyplar üçin Mümkinçilikler</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p>
            <a:r>
              <a:t>Uniwersitetde mugallymlar we talyplar üçin dürli mümkinçilikler bar. Olar halkara konferensiýalara, seminar we okuw maslahatlaryna gatnaşyp bilýärler. Şeýle hem, uniwersitetde dürli sport we medeni çäreler geçirilýär.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p>
            <a:r>
              <a:t>Türkmenistanyň Oguz han adyndaky inžener tehnologiýalar uniwersiteti, ýokary hilli bilim, döwrebap tehnologiýalar we giň mümkinçilikler bilen talyplara we mugallymlara hyzmat edýär. Uniwersitetde okamak, geljekde üstünlikli kärýera we ylmy üstünlikler üçin berk esas bolup durýar.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Käch, Timon</dc:creator>
  <cp:lastModifiedBy>MacBook Pro</cp:lastModifiedBy>
  <cp:revision>3</cp:revision>
  <dcterms:created xsi:type="dcterms:W3CDTF">2023-03-07T12:08:31Z</dcterms:created>
  <dcterms:modified xsi:type="dcterms:W3CDTF">2024-05-26T18:25:19Z</dcterms:modified>
</cp:coreProperties>
</file>