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TECHNOLOGY IN THE MODERN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future of technology holds exciting possibilities such as artificial intelligence, virtual reality, quantum computing, and space exploration that will continue to shape our world in unprecedented ways.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 in Technology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Ethical considerations in technology involve addressing issues of bias, data privacy, digital divide, and responsible AI development to ensure that technological advancements benefit society ethically and equitably.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Careers in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field of technology offers diverse career opportunities in areas such as software development, cybersecurity, data science, IT management, and digital marketing, providing a wide range of options for aspiring professionals.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 has become an integral part of our daily lives, driving innovation, progress, and connectivity across all sectors. Embracing technological advancements while considering ethical implications is key to shaping a sustainable and inclusive future for all.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Technology</a:t>
            </a:r>
          </a:p>
          <a:p>
            <a:r>
              <a:t>2. The Impact of Technology on Society</a:t>
            </a:r>
          </a:p>
          <a:p>
            <a:r>
              <a:t>3. Advancements in Communication Technology</a:t>
            </a:r>
          </a:p>
          <a:p>
            <a:r>
              <a:t>4. The Role of Technology in Education</a:t>
            </a:r>
          </a:p>
          <a:p>
            <a:r>
              <a:t>5. Innovations in Healthcare Technology</a:t>
            </a:r>
          </a:p>
          <a:p>
            <a:r>
              <a:t>6. Technology and the Environment</a:t>
            </a:r>
          </a:p>
          <a:p>
            <a:r>
              <a:t>7. Cybersecurity and Privacy</a:t>
            </a:r>
          </a:p>
          <a:p>
            <a:r>
              <a:t>8. The Future of Technology</a:t>
            </a:r>
          </a:p>
          <a:p>
            <a:r>
              <a:t>9. Ethical Considerations in Technology</a:t>
            </a:r>
          </a:p>
          <a:p>
            <a:r>
              <a:t>10. Careers in Technology</a:t>
            </a:r>
          </a:p>
          <a:p>
            <a:r>
              <a:t>11. Conclusion</a:t>
            </a:r>
          </a:p>
          <a:p>
            <a:r>
              <a:t>12.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Technology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Technology is the application of scientific knowledge for practical purposes. It encompasses a wide range of tools, systems, and devices that have transformed the way we live and work.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Impact of Technology on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 has significantly impacted society by improving efficiency, communication, and access to information. However, it has also raised concerns about privacy, job displacement, and social inequality.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Advancements in Communication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Communication technology has evolved rapidly, enabling instant messaging, video calls, and social media platforms that connect people globally in real-time.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Technology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 has revolutionized education through online learning platforms, interactive tools, and digital resources that enhance the learning experience for students and educators.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Innovations in Healthcare Technology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Healthcare technology innovations such as telemedicine, wearable devices, and AI-driven diagnostics are transforming the healthcare industry, improving patient care and outcomes.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and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 plays a crucial role in environmental sustainability through renewable energy solutions, waste reduction technologies, and eco-friendly practices that help mitigate climate change.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Cybersecurity and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technology advances, the need for robust cybersecurity measures to protect data and privacy becomes paramount. Understanding cyber threats and implementing secure practices is essential in the digital age.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MacBook Pro</cp:lastModifiedBy>
  <cp:revision>3</cp:revision>
  <dcterms:created xsi:type="dcterms:W3CDTF">2023-03-07T12:08:31Z</dcterms:created>
  <dcterms:modified xsi:type="dcterms:W3CDTF">2024-05-26T18:25:19Z</dcterms:modified>
</cp:coreProperties>
</file>