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6"/>
    <p:sldId id="257" r:id="rId7"/>
    <p:sldId id="258" r:id="rId8"/>
    <p:sldId id="259" r:id="rId9"/>
    <p:sldId id="260" r:id="rId10"/>
    <p:sldId id="261" r:id="rId11"/>
    <p:sldId id="262"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1" d="100"/>
          <a:sy n="111" d="100"/>
        </p:scale>
        <p:origin x="59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2" Type="http://schemas.openxmlformats.org/officeDocument/2006/relationships/presProps" Target="presProps.xml"/><Relationship Id="rId3" Type="http://schemas.openxmlformats.org/officeDocument/2006/relationships/viewProps" Target="viewProps.xml"/><Relationship Id="rId4" Type="http://schemas.openxmlformats.org/officeDocument/2006/relationships/theme" Target="theme/theme1.xml"/><Relationship Id="rId5" Type="http://schemas.openxmlformats.org/officeDocument/2006/relationships/tableStyles" Target="tableStyles.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de-DE"/>
              <a:t>Mastertitelformat bearbeiten</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9334D819-9F07-4261-B09B-9E467E5D9002}" type="datetimeFigureOut">
              <a:rPr lang="en-US" dirty="0"/>
              <a:pPr/>
              <a:t>3/7/2023</a:t>
            </a:fld>
            <a:endParaRPr lang="en-US" dirty="0"/>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dirty="0"/>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71766878-3199-4EAB-94E7-2D6D11070E14}" type="slidenum">
              <a:rPr lang="en-US" dirty="0"/>
              <a:pPr/>
              <a:t>‹Nr.›</a:t>
            </a:fld>
            <a:endParaRPr lang="en-US" dirty="0"/>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Vertical Text Placeholder 2"/>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‹Nr.›</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de-DE"/>
              <a:t>Mastertitelformat bearbeiten</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‹Nr.›</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‹Nr.›</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Abschnitts-&#10;überschrif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de-DE"/>
              <a:t>Mastertitelformat bearbeiten</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9334D819-9F07-4261-B09B-9E467E5D9002}" type="datetimeFigureOut">
              <a:rPr lang="en-US" dirty="0"/>
              <a:pPr/>
              <a:t>3/7/2023</a:t>
            </a:fld>
            <a:endParaRPr lang="en-US" dirty="0"/>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71766878-3199-4EAB-94E7-2D6D11070E14}" type="slidenum">
              <a:rPr lang="en-US" dirty="0"/>
              <a:pPr/>
              <a:t>‹Nr.›</a:t>
            </a:fld>
            <a:endParaRPr lang="en-US" dirty="0"/>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9334D819-9F07-4261-B09B-9E467E5D9002}" type="datetimeFigureOut">
              <a:rPr lang="en-US" dirty="0"/>
              <a:t>3/7/2023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1766878-3199-4EAB-94E7-2D6D11070E14}" type="slidenum">
              <a:rPr lang="en-US" dirty="0"/>
              <a:t>‹Nr.›</a:t>
            </a:fld>
            <a:endParaRPr lang="en-US" dirty="0"/>
          </a:p>
        </p:txBody>
      </p:sp>
    </p:spTree>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de-DE"/>
              <a:t>Mastertitelformat bearbeiten</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Content Placeholder 3"/>
          <p:cNvSpPr>
            <a:spLocks noGrp="1"/>
          </p:cNvSpPr>
          <p:nvPr>
            <p:ph sz="half" idx="2"/>
          </p:nvPr>
        </p:nvSpPr>
        <p:spPr>
          <a:xfrm>
            <a:off x="1257300" y="2909102"/>
            <a:ext cx="4800600" cy="299639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Content Placeholder 5"/>
          <p:cNvSpPr>
            <a:spLocks noGrp="1"/>
          </p:cNvSpPr>
          <p:nvPr>
            <p:ph sz="quarter" idx="4"/>
          </p:nvPr>
        </p:nvSpPr>
        <p:spPr>
          <a:xfrm>
            <a:off x="6633864" y="2909102"/>
            <a:ext cx="4800600" cy="299639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9334D819-9F07-4261-B09B-9E467E5D9002}" type="datetimeFigureOut">
              <a:rPr lang="en-US" dirty="0"/>
              <a:t>3/7/2023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71766878-3199-4EAB-94E7-2D6D11070E14}" type="slidenum">
              <a:rPr lang="en-US" dirty="0"/>
              <a:t>‹Nr.›</a:t>
            </a:fld>
            <a:endParaRPr lang="en-US" dirty="0"/>
          </a:p>
        </p:txBody>
      </p:sp>
    </p:spTree>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Date Placeholder 2"/>
          <p:cNvSpPr>
            <a:spLocks noGrp="1"/>
          </p:cNvSpPr>
          <p:nvPr>
            <p:ph type="dt" sz="half" idx="10"/>
          </p:nvPr>
        </p:nvSpPr>
        <p:spPr/>
        <p:txBody>
          <a:bodyPr/>
          <a:lstStyle/>
          <a:p>
            <a:fld id="{9334D819-9F07-4261-B09B-9E467E5D9002}" type="datetimeFigureOut">
              <a:rPr lang="en-US" dirty="0"/>
              <a:t>3/7/2023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1766878-3199-4EAB-94E7-2D6D11070E14}" type="slidenum">
              <a:rPr lang="en-US" dirty="0"/>
              <a:t>‹Nr.›</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34D819-9F07-4261-B09B-9E467E5D9002}" type="datetimeFigureOut">
              <a:rPr lang="en-US" dirty="0"/>
              <a:t>3/7/2023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71766878-3199-4EAB-94E7-2D6D11070E14}" type="slidenum">
              <a:rPr lang="en-US" dirty="0"/>
              <a:t>‹Nr.›</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Inhalt mit Überschrift">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de-DE"/>
              <a:t>Mastertitelformat bearbeiten</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a:xfrm>
            <a:off x="765051" y="6375679"/>
            <a:ext cx="1233355" cy="348462"/>
          </a:xfrm>
        </p:spPr>
        <p:txBody>
          <a:bodyPr/>
          <a:lstStyle/>
          <a:p>
            <a:fld id="{9334D819-9F07-4261-B09B-9E467E5D9002}" type="datetimeFigureOut">
              <a:rPr lang="en-US" dirty="0"/>
              <a:t>3/7/2023</a:t>
            </a:fld>
            <a:endParaRPr lang="en-US" dirty="0"/>
          </a:p>
        </p:txBody>
      </p:sp>
      <p:sp>
        <p:nvSpPr>
          <p:cNvPr id="6" name="Footer Placeholder 5"/>
          <p:cNvSpPr>
            <a:spLocks noGrp="1"/>
          </p:cNvSpPr>
          <p:nvPr>
            <p:ph type="ftr" sz="quarter" idx="11"/>
          </p:nvPr>
        </p:nvSpPr>
        <p:spPr>
          <a:xfrm>
            <a:off x="2103620" y="6375679"/>
            <a:ext cx="3482179" cy="345796"/>
          </a:xfrm>
        </p:spPr>
        <p:txBody>
          <a:bodyPr/>
          <a:lstStyle/>
          <a:p>
            <a:endParaRPr lang="en-US" dirty="0"/>
          </a:p>
        </p:txBody>
      </p:sp>
      <p:sp>
        <p:nvSpPr>
          <p:cNvPr id="7" name="Slide Number Placeholder 6"/>
          <p:cNvSpPr>
            <a:spLocks noGrp="1"/>
          </p:cNvSpPr>
          <p:nvPr>
            <p:ph type="sldNum" sz="quarter" idx="12"/>
          </p:nvPr>
        </p:nvSpPr>
        <p:spPr>
          <a:xfrm>
            <a:off x="5691014" y="6375679"/>
            <a:ext cx="1232456" cy="345796"/>
          </a:xfrm>
        </p:spPr>
        <p:txBody>
          <a:bodyPr/>
          <a:lstStyle/>
          <a:p>
            <a:fld id="{71766878-3199-4EAB-94E7-2D6D11070E14}" type="slidenum">
              <a:rPr lang="en-US" dirty="0"/>
              <a:t>‹Nr.›</a:t>
            </a:fld>
            <a:endParaRPr lang="en-US" dirty="0"/>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extLst>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ild mit Überschrift">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a:t>Bild durch Klicken auf Symbol hinzufügen</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de-DE"/>
              <a:t>Mastertitelformat bearbeiten</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a:xfrm>
            <a:off x="765950" y="6375679"/>
            <a:ext cx="1232456" cy="348462"/>
          </a:xfrm>
        </p:spPr>
        <p:txBody>
          <a:bodyPr/>
          <a:lstStyle/>
          <a:p>
            <a:fld id="{9334D819-9F07-4261-B09B-9E467E5D9002}" type="datetimeFigureOut">
              <a:rPr lang="en-US" dirty="0"/>
              <a:t>3/7/2023</a:t>
            </a:fld>
            <a:endParaRPr lang="en-US" dirty="0"/>
          </a:p>
        </p:txBody>
      </p:sp>
      <p:sp>
        <p:nvSpPr>
          <p:cNvPr id="6" name="Footer Placeholder 5"/>
          <p:cNvSpPr>
            <a:spLocks noGrp="1"/>
          </p:cNvSpPr>
          <p:nvPr>
            <p:ph type="ftr" sz="quarter" idx="11"/>
          </p:nvPr>
        </p:nvSpPr>
        <p:spPr>
          <a:xfrm>
            <a:off x="2103621" y="6375679"/>
            <a:ext cx="3482178" cy="345796"/>
          </a:xfrm>
        </p:spPr>
        <p:txBody>
          <a:bodyPr/>
          <a:lstStyle/>
          <a:p>
            <a:endParaRPr lang="en-US" dirty="0"/>
          </a:p>
        </p:txBody>
      </p:sp>
      <p:sp>
        <p:nvSpPr>
          <p:cNvPr id="7" name="Slide Number Placeholder 6"/>
          <p:cNvSpPr>
            <a:spLocks noGrp="1"/>
          </p:cNvSpPr>
          <p:nvPr>
            <p:ph type="sldNum" sz="quarter" idx="12"/>
          </p:nvPr>
        </p:nvSpPr>
        <p:spPr>
          <a:xfrm>
            <a:off x="5687568" y="6375679"/>
            <a:ext cx="1234440" cy="345796"/>
          </a:xfrm>
        </p:spPr>
        <p:txBody>
          <a:bodyPr/>
          <a:lstStyle/>
          <a:p>
            <a:fld id="{71766878-3199-4EAB-94E7-2D6D11070E14}" type="slidenum">
              <a:rPr lang="en-US" dirty="0"/>
              <a:t>‹Nr.›</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de-DE"/>
              <a:t>Mastertitelformat bearbeiten</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9334D819-9F07-4261-B09B-9E467E5D9002}" type="datetimeFigureOut">
              <a:rPr lang="en-US" dirty="0"/>
              <a:pPr/>
              <a:t>3/7/2023</a:t>
            </a:fld>
            <a:endParaRPr lang="en-US" dirty="0"/>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71766878-3199-4EAB-94E7-2D6D11070E14}" type="slidenum">
              <a:rPr lang="en-US" dirty="0"/>
              <a:pPr/>
              <a:t>‹Nr.›</a:t>
            </a:fld>
            <a:endParaRPr lang="en-US" dirty="0"/>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Türkmenistan: Geçmişi, Häzirki Zaman we Geljegi</a:t>
            </a:r>
          </a:p>
        </p:txBody>
      </p:sp>
      <p:sp>
        <p:nvSpPr>
          <p:cNvPr id="3" name="Subtitle 2"/>
          <p:cNvSpPr>
            <a:spLocks noGrp="1"/>
          </p:cNvSpPr>
          <p:nvPr>
            <p:ph type="subTitle" idx="1"/>
          </p:nvPr>
        </p:nvSpPr>
        <p:spPr/>
        <p:txBody>
          <a:bodyPr/>
          <a:lstStyle/>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MAZMUNYŇ SANAWY</a:t>
            </a:r>
          </a:p>
        </p:txBody>
      </p:sp>
      <p:sp>
        <p:nvSpPr>
          <p:cNvPr id="3" name="Content Placeholder 2"/>
          <p:cNvSpPr>
            <a:spLocks noGrp="1"/>
          </p:cNvSpPr>
          <p:nvPr>
            <p:ph idx="1"/>
          </p:nvPr>
        </p:nvSpPr>
        <p:spPr/>
        <p:txBody>
          <a:bodyPr/>
          <a:lstStyle/>
          <a:p/>
          <a:p>
            <a:r>
              <a:t>1. Giriş</a:t>
            </a:r>
          </a:p>
          <a:p>
            <a:r>
              <a:t>2. Taryhy</a:t>
            </a:r>
          </a:p>
          <a:p>
            <a:r>
              <a:t>3. Häzirki Zaman</a:t>
            </a:r>
          </a:p>
          <a:p>
            <a:r>
              <a:t>4. Geljekki Mümkinçilikler</a:t>
            </a:r>
          </a:p>
          <a:p>
            <a:r>
              <a:t>5. Netije</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Picture Placeholder 1"/>
          <p:cNvSpPr>
            <a:spLocks noGrp="1"/>
          </p:cNvSpPr>
          <p:nvPr>
            <p:ph type="pic" idx="1"/>
          </p:nvPr>
        </p:nvSpPr>
        <p:spPr/>
      </p:sp>
      <p:sp>
        <p:nvSpPr>
          <p:cNvPr id="3" name="Title 2"/>
          <p:cNvSpPr>
            <a:spLocks noGrp="1"/>
          </p:cNvSpPr>
          <p:nvPr>
            <p:ph type="title"/>
          </p:nvPr>
        </p:nvSpPr>
        <p:spPr/>
        <p:txBody>
          <a:bodyPr/>
          <a:lstStyle/>
          <a:p>
            <a:r>
              <a:t>Giriş</a:t>
            </a:r>
          </a:p>
        </p:txBody>
      </p:sp>
      <p:sp>
        <p:nvSpPr>
          <p:cNvPr id="4" name="Text Placeholder 3"/>
          <p:cNvSpPr>
            <a:spLocks noGrp="1"/>
          </p:cNvSpPr>
          <p:nvPr>
            <p:ph type="body" idx="2" sz="half"/>
          </p:nvPr>
        </p:nvSpPr>
        <p:spPr/>
        <p:txBody>
          <a:bodyPr/>
          <a:lstStyle/>
          <a:p/>
          <a:p>
            <a:r>
              <a:t>Türkmenistan, Merkezi Aziýanyň ýüreginde ýerleşýän bir döwletdir. Bu ýurt öz baý taryhy, medeniýeti we tebigy baýlyklary bilen tapawutlanýar. Türkmenistan, dünýäniň iň uly çölüniň bir bölegi bolan Garagum çölüniň ýerleşen ýeridir. Şeýle hem, ýurduň halky we medeniýeti bilen tanyş bolmak örän gyzyklydyr.</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Taryhy</a:t>
            </a:r>
          </a:p>
        </p:txBody>
      </p:sp>
      <p:sp>
        <p:nvSpPr>
          <p:cNvPr id="3" name="Content Placeholder 2"/>
          <p:cNvSpPr>
            <a:spLocks noGrp="1"/>
          </p:cNvSpPr>
          <p:nvPr>
            <p:ph idx="1"/>
          </p:nvPr>
        </p:nvSpPr>
        <p:spPr/>
        <p:txBody>
          <a:bodyPr/>
          <a:lstStyle/>
          <a:p/>
          <a:p>
            <a:r>
              <a:t>Türkmenistan, taryhyň dürli döwürlerinde möhüm orny eýelän ýurtlaryň biridir. Bu ýer, beýik Yüpek Ýolunyň ugrunda ýerleşip, dürli medeniýetleriň we halklaryň aragatnaşyk nokady bolupdyr. Gadymy Merw, Nusaý we Köneürgenç ýaly şäherler, ýurduň baý taryhynyň şaýatlarydyr. Şeýle hem, Türkmenistan, taryhy şahsyýetler bilen baý bolup, olaryň mirasy häzirki zaman türkmen halkynyň durmuşynda uly orun eýeleýär.</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Picture Placeholder 1"/>
          <p:cNvSpPr>
            <a:spLocks noGrp="1"/>
          </p:cNvSpPr>
          <p:nvPr>
            <p:ph type="pic" idx="1"/>
          </p:nvPr>
        </p:nvSpPr>
        <p:spPr/>
      </p:sp>
      <p:sp>
        <p:nvSpPr>
          <p:cNvPr id="3" name="Title 2"/>
          <p:cNvSpPr>
            <a:spLocks noGrp="1"/>
          </p:cNvSpPr>
          <p:nvPr>
            <p:ph type="title"/>
          </p:nvPr>
        </p:nvSpPr>
        <p:spPr/>
        <p:txBody>
          <a:bodyPr/>
          <a:lstStyle/>
          <a:p>
            <a:r>
              <a:t>Häzirki Zaman</a:t>
            </a:r>
          </a:p>
        </p:txBody>
      </p:sp>
      <p:sp>
        <p:nvSpPr>
          <p:cNvPr id="4" name="Text Placeholder 3"/>
          <p:cNvSpPr>
            <a:spLocks noGrp="1"/>
          </p:cNvSpPr>
          <p:nvPr>
            <p:ph type="body" idx="2" sz="half"/>
          </p:nvPr>
        </p:nvSpPr>
        <p:spPr/>
        <p:txBody>
          <a:bodyPr/>
          <a:lstStyle/>
          <a:p/>
          <a:p>
            <a:r>
              <a:t>Häzirki wagtda Türkmenistan, ykdysady ösüşiň we halkara hyzmatdaşlygyň möhüm merkezi bolup durýar. Nebit we tebigy gaz baýlyklary ýurduň ykdysadyýetiniň esasy diregi bolup durýar. Şeýle hem, oba hojalygy, dokma senagaty we syýahatçylyk pudaklary ýurduň ykdysady ösüşine uly goşant goşýar. Türkmenistanyň paýtagty Aşgabat, öz ajaýyp binagärligi we arassaçylygy bilen dünýä meşhurdyr.</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Geljekki Mümkinçilikler</a:t>
            </a:r>
          </a:p>
        </p:txBody>
      </p:sp>
      <p:sp>
        <p:nvSpPr>
          <p:cNvPr id="3" name="Content Placeholder 2"/>
          <p:cNvSpPr>
            <a:spLocks noGrp="1"/>
          </p:cNvSpPr>
          <p:nvPr>
            <p:ph idx="1"/>
          </p:nvPr>
        </p:nvSpPr>
        <p:spPr/>
        <p:txBody>
          <a:bodyPr/>
          <a:lstStyle/>
          <a:p/>
          <a:p>
            <a:r>
              <a:t>Türkmenistanyň geljekki ösüşi üçin uly mümkinçilikler bar. Täze infrastruktura taslamalary, bilim we ylym pudagynda ösüşler, şeýle hem, halkara hyzmatdaşlyklar ýurduň geljekki ösüşiniň esasy ugurlarydyr. Türkmen halky, öz baý medeni mirasyny saklap, geljekde has-da gülläp ösmegi maksat edinýär.</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Picture Placeholder 1"/>
          <p:cNvSpPr>
            <a:spLocks noGrp="1"/>
          </p:cNvSpPr>
          <p:nvPr>
            <p:ph type="pic" idx="1"/>
          </p:nvPr>
        </p:nvSpPr>
        <p:spPr/>
      </p:sp>
      <p:sp>
        <p:nvSpPr>
          <p:cNvPr id="3" name="Title 2"/>
          <p:cNvSpPr>
            <a:spLocks noGrp="1"/>
          </p:cNvSpPr>
          <p:nvPr>
            <p:ph type="title"/>
          </p:nvPr>
        </p:nvSpPr>
        <p:spPr/>
        <p:txBody>
          <a:bodyPr/>
          <a:lstStyle/>
          <a:p>
            <a:r>
              <a:t>Netije</a:t>
            </a:r>
          </a:p>
        </p:txBody>
      </p:sp>
      <p:sp>
        <p:nvSpPr>
          <p:cNvPr id="4" name="Text Placeholder 3"/>
          <p:cNvSpPr>
            <a:spLocks noGrp="1"/>
          </p:cNvSpPr>
          <p:nvPr>
            <p:ph type="body" idx="2" sz="half"/>
          </p:nvPr>
        </p:nvSpPr>
        <p:spPr/>
        <p:txBody>
          <a:bodyPr/>
          <a:lstStyle/>
          <a:p/>
          <a:p>
            <a:r>
              <a:t>Türkmenistan, öz baý taryhy, medeniýeti we ykdysady mümkinçilikleri bilen Merkezi Aziýanyň möhüm döwletleriniň biridir. Geçmişden alnan tejribeler we häzirki zaman ösüşleri bilen, ýurduň geljegi uly mümkinçiliklere eýedir. Bilim we ylym pudagynda edilýän işler, ýurduň geljekki nesilleriniň has-da ösüşine we gülläp ösmegine ýol açar.</a:t>
            </a:r>
          </a:p>
        </p:txBody>
      </p:sp>
    </p:spTree>
  </p:cSld>
  <p:clrMapOvr>
    <a:masterClrMapping/>
  </p:clrMapOvr>
</p:sld>
</file>

<file path=ppt/theme/theme1.xml><?xml version="1.0" encoding="utf-8"?>
<a:theme xmlns:a="http://schemas.openxmlformats.org/drawingml/2006/main" name="Badge">
  <a:themeElements>
    <a:clrScheme name="Badge">
      <a:dk1>
        <a:sysClr val="windowText" lastClr="000000"/>
      </a:dk1>
      <a:lt1>
        <a:sysClr val="window" lastClr="FFFFFF"/>
      </a:lt1>
      <a:dk2>
        <a:srgbClr val="0B082E"/>
      </a:dk2>
      <a:lt2>
        <a:srgbClr val="F3F3F2"/>
      </a:lt2>
      <a:accent1>
        <a:srgbClr val="62B4C6"/>
      </a:accent1>
      <a:accent2>
        <a:srgbClr val="1B376E"/>
      </a:accent2>
      <a:accent3>
        <a:srgbClr val="9EBE55"/>
      </a:accent3>
      <a:accent4>
        <a:srgbClr val="C65E5E"/>
      </a:accent4>
      <a:accent5>
        <a:srgbClr val="D3BA55"/>
      </a:accent5>
      <a:accent6>
        <a:srgbClr val="96648A"/>
      </a:accent6>
      <a:hlink>
        <a:srgbClr val="62B4C6"/>
      </a:hlink>
      <a:folHlink>
        <a:srgbClr val="96648A"/>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D71F8F05-6246-47AF-9E68-E57F6C93F792}"/>
    </a:ext>
  </a:extLst>
</a:theme>
</file>

<file path=docProps/app.xml><?xml version="1.0" encoding="utf-8"?>
<Properties xmlns="http://schemas.openxmlformats.org/officeDocument/2006/extended-properties" xmlns:vt="http://schemas.openxmlformats.org/officeDocument/2006/docPropsVTypes">
  <Template>TM10001106[[fn=Badge]]</Template>
  <TotalTime>0</TotalTime>
  <Words>0</Words>
  <Application>Microsoft Office PowerPoint</Application>
  <PresentationFormat>Breitbild</PresentationFormat>
  <Paragraphs>0</Paragraphs>
  <Slides>0</Slides>
  <Notes>0</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0</vt:i4>
      </vt:variant>
    </vt:vector>
  </HeadingPairs>
  <TitlesOfParts>
    <vt:vector size="4" baseType="lpstr">
      <vt:lpstr>Arial</vt:lpstr>
      <vt:lpstr>Gill Sans MT</vt:lpstr>
      <vt:lpstr>Impact</vt:lpstr>
      <vt:lpstr>Badge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Käch, Timon</dc:creator>
  <cp:lastModifiedBy>Käch, Timon</cp:lastModifiedBy>
  <cp:revision>1</cp:revision>
  <dcterms:created xsi:type="dcterms:W3CDTF">2023-03-07T12:07:15Z</dcterms:created>
  <dcterms:modified xsi:type="dcterms:W3CDTF">2023-03-07T12:07:58Z</dcterms:modified>
</cp:coreProperties>
</file>