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UNITED STATES OF AMERICA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r>
              <a:t>1. Introduction to the United States</a:t>
            </a:r>
          </a:p>
          <a:p>
            <a:r>
              <a:t>2. American Culture and Diversity</a:t>
            </a:r>
          </a:p>
          <a:p>
            <a:r>
              <a:t>3. Education System in the USA</a:t>
            </a:r>
          </a:p>
          <a:p>
            <a:r>
              <a:t>4. Famous Landmarks and Attractions</a:t>
            </a:r>
          </a:p>
          <a:p>
            <a:r>
              <a:t>5. Economic Powerhouse</a:t>
            </a:r>
          </a:p>
          <a:p>
            <a:r>
              <a:t>6. Conclusion and Resources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Introduction to the United States</a:t>
            </a:r>
          </a:p>
        </p:txBody>
      </p:sp>
      <p:sp>
        <p:nvSpPr>
          <p:cNvPr id="4" name="Text Placeholder 3"/>
          <p:cNvSpPr>
            <a:spLocks noGrp="1"/>
          </p:cNvSpPr>
          <p:nvPr>
            <p:ph type="body" idx="2" sz="half"/>
          </p:nvPr>
        </p:nvSpPr>
        <p:spPr/>
        <p:txBody>
          <a:bodyPr/>
          <a:lstStyle/>
          <a:p>
            <a:r>
              <a:t>The United States of America, commonly known as the USA, is a diverse and vast country located in North America. It is known for its rich history, cultural influences, and technological advancements.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American Culture and Diversity</a:t>
            </a:r>
          </a:p>
        </p:txBody>
      </p:sp>
      <p:sp>
        <p:nvSpPr>
          <p:cNvPr id="3" name="Content Placeholder 2"/>
          <p:cNvSpPr>
            <a:spLocks noGrp="1"/>
          </p:cNvSpPr>
          <p:nvPr>
            <p:ph idx="1"/>
          </p:nvPr>
        </p:nvSpPr>
        <p:spPr/>
        <p:txBody>
          <a:bodyPr/>
          <a:lstStyle/>
          <a:p>
            <a:r>
              <a:t>The USA is a melting pot of cultures, with a diverse population that includes people from various ethnic backgrounds. This diversity is reflected in the country's food, music, art, and traditions.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Education System in the USA</a:t>
            </a:r>
          </a:p>
        </p:txBody>
      </p:sp>
      <p:sp>
        <p:nvSpPr>
          <p:cNvPr id="4" name="Text Placeholder 3"/>
          <p:cNvSpPr>
            <a:spLocks noGrp="1"/>
          </p:cNvSpPr>
          <p:nvPr>
            <p:ph type="body" idx="2" sz="half"/>
          </p:nvPr>
        </p:nvSpPr>
        <p:spPr/>
        <p:txBody>
          <a:bodyPr/>
          <a:lstStyle/>
          <a:p>
            <a:r>
              <a:t>The United States has a renowned education system with top universities and colleges attracting students from around the world. The country offers a wide range of academic programs and research opportunities.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Famous Landmarks and Attractions</a:t>
            </a:r>
          </a:p>
        </p:txBody>
      </p:sp>
      <p:sp>
        <p:nvSpPr>
          <p:cNvPr id="3" name="Content Placeholder 2"/>
          <p:cNvSpPr>
            <a:spLocks noGrp="1"/>
          </p:cNvSpPr>
          <p:nvPr>
            <p:ph idx="1"/>
          </p:nvPr>
        </p:nvSpPr>
        <p:spPr/>
        <p:txBody>
          <a:bodyPr/>
          <a:lstStyle/>
          <a:p>
            <a:r>
              <a:t>The USA is home to iconic landmarks such as the Statue of Liberty, the Grand Canyon, and the Golden Gate Bridge. Its vibrant cities, national parks, and entertainment hubs make it a popular tourist destination.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Economic Powerhouse</a:t>
            </a:r>
          </a:p>
        </p:txBody>
      </p:sp>
      <p:sp>
        <p:nvSpPr>
          <p:cNvPr id="3" name="Content Placeholder 2"/>
          <p:cNvSpPr>
            <a:spLocks noGrp="1"/>
          </p:cNvSpPr>
          <p:nvPr>
            <p:ph idx="1"/>
          </p:nvPr>
        </p:nvSpPr>
        <p:spPr/>
        <p:txBody>
          <a:bodyPr/>
          <a:lstStyle/>
          <a:p>
            <a:r>
              <a:t>The United States has one of the largest and most influential economies globally, with a diverse range of industries including technology, finance, and entertainment. It is a hub for innovation and entrepreneurship.</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Economic Powerhouse</a:t>
            </a:r>
          </a:p>
        </p:txBody>
      </p:sp>
      <p:sp>
        <p:nvSpPr>
          <p:cNvPr id="4" name="Text Placeholder 3"/>
          <p:cNvSpPr>
            <a:spLocks noGrp="1"/>
          </p:cNvSpPr>
          <p:nvPr>
            <p:ph type="body" idx="2" sz="half"/>
          </p:nvPr>
        </p:nvSpPr>
        <p:spPr/>
        <p:txBody>
          <a:bodyPr/>
          <a:lstStyle/>
          <a:p>
            <a:r>
              <a:t>In conclusion, the United States of America is a country of immense opportunities, diversity, and cultural richness. Exploring its history, landmarks, and educational system can provide valuable insights into this dynamic nation. Thank you for joining us today!</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