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Atomyň gurluşy we häsiýetleri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 ENERGIÝASY WE KWANT MEHANIKASY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Atom energiýasy we kwant mehanikasy atomyň içindäki energiýa derejesini we elektronlaryň hereketini öwrenýär. Kwant mehanikasy, atomyň häsiýetlerini we hereketlerini düşündirýän teoridir.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ATOMYŇ ULANYLYŞY WE TEHNOLOGIÝA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Atomlar we olaryň energiýasy dürli tehnologiýalarda ulanylýar. Nuklear energiýa, medisina, we material ylymlary atom tehnologiýasynyň käbir ulanylyş ugurlarydyr.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ATOMYŇ ULANYLYŞY WE TEHNOLOGIÝA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prezentasiýada biz atomyň taryhy, gurluşy, häsiýetleri we ulanylyşy barada giňişleýin maglumat berdik. Atomlar, ähli maddalaryň düzümini emele getirýän esasy böleklerdir we olaryň öwrenilmegi ylym we tehnologiýa üçin möhüm ähmiýete eýedir.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MAZMUUNYŇ SANAWY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Giriş</a:t>
            </a:r>
          </a:p>
          <a:p>
            <a:r>
              <a:t>2. Atomyň taryhy we ösüşi</a:t>
            </a:r>
          </a:p>
          <a:p>
            <a:r>
              <a:t>3. Atomyň gurluşy</a:t>
            </a:r>
          </a:p>
          <a:p>
            <a:r>
              <a:t>4. Protonlar we neutronlar</a:t>
            </a:r>
          </a:p>
          <a:p>
            <a:r>
              <a:t>5. Elektronlar we elektron orbitallary</a:t>
            </a:r>
          </a:p>
          <a:p>
            <a:r>
              <a:t>6. Atomlaryň görnüşleri we izotoplar</a:t>
            </a:r>
          </a:p>
          <a:p>
            <a:r>
              <a:t>7. Atomlaryň birleşmesi we molekulalar</a:t>
            </a:r>
          </a:p>
          <a:p>
            <a:r>
              <a:t>8. Atom energiýasy we kwant mehanikasy</a:t>
            </a:r>
          </a:p>
          <a:p>
            <a:r>
              <a:t>9. Atomyň ulanylyşy we tehnologiýa</a:t>
            </a:r>
          </a:p>
          <a:p>
            <a:r>
              <a:t>10. Netije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bölümde biz atomyň esaslary barada umumy düşünje alarys. Atomlar, ähli maddalaryň düzümini emele getirýän iň kiçi böleklerdir we olaryň gurluşy, häsiýetleri we ulanylyşy örän möhüm maglumatlary öz içine alýar.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ATOMYŇ TARYHY WE ÖSÜŞI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Atom düşünjesi ilkinji gezek Demokrit tarapyndan öňe sürüldi. Soňra, 19-njy asyrda Jon Dalton we beýleki alymlar tarapyndan kämilleşdirildi. 20-nji asyrda Ernest Ruterford we Nils Bor atomyň häzirki zaman modelini döretdiler.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ATOMYŇ GURLUŞY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Atom, üç esasy bölekden durýar: protonlar, neutronlar we elektronlar. Protonlar we neutronlar atomyň ýadrosynda ýerleşýär, elektronlar bolsa ýadro töwereginde orbitallarda aýlanýar.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PROTONLAR WE NEUTRONLAR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Protonlar, göwrümi pozitiw zarýadly böleklerdir, neutronlar bolsa zarýadsyzdyr. Protonlaryň sany atomyň atom nomerini kesgitleýär, neutronlaryň sany bolsa atomyň massasy bilen baglydyr.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ELEKTRONLAR WE ELEKTRON ORBITALLARY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Elektronlar, negatiw zarýadly böleklerdir we ýadro töwereginde belli orbitallarda aýlanýarlar. Elektronlaryň ýerleşişi atomyň himiki häsiýetlerini kesgitleýär.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ATOMLARYŇ GÖRNÜŞLERI WE IZOTOPLAR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Atomlar dürli izotoplara eýe bolup bilerler. Izotoplar, proton sany birmeňzeş, emma neutron sany dürli atomlardyr. Izotoplar atomyň fizik we himiki häsiýetlerine täsir edýär.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ATOMLARYŇ BIRLEŞMESI WE MOLEKULALAR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Atomlar birleşip molekulalary emele getirýärler. Molekulalar, atomlaryň himiki baglar arkaly birleşmegidir. Bu birleşmeler atomlaryň elektron paýlaşmagy ýa-da elektron alyşmagy arkaly bolýar.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