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Cats</a:t>
            </a:r>
          </a:p>
          <a:p>
            <a:r>
              <a:t>2. Types of Cats</a:t>
            </a:r>
          </a:p>
          <a:p>
            <a:r>
              <a:t>3. Cat Behavior</a:t>
            </a:r>
          </a:p>
          <a:p>
            <a:r>
              <a:t>4. Cat Care and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Cats are popular pets known for their playful and independent nature. They make great companions and have been domesticated for thousands of years.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There are various breeds of cats, each with unique characteristics. Some popular breeds include Persian, Siamese, Maine Coon, and Scottish Fold.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Cats exhibit different behaviors such as purring, kneading, and hunting instincts. Understanding cat behavior can help in building a strong bond with your feline friend.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Care and Health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Proper care and regular vet check-ups are essential for keeping your cat healthy. Providing a balanced diet, regular exercise, and grooming are important aspects of cat care.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Cats are fascinating animals that bring joy and companionship to our lives. By understanding their behavior and providing proper care, we can ensure a happy and healthy life for our beloved feline friends.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