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All About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Cats</a:t>
            </a:r>
          </a:p>
          <a:p>
            <a:r>
              <a:t>2. Types of Cats</a:t>
            </a:r>
          </a:p>
          <a:p>
            <a:r>
              <a:t>3. Cat Behavior</a:t>
            </a:r>
          </a:p>
          <a:p>
            <a:r>
              <a:t>4. Fun Facts About Cats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Cats are popular pets known for their independent nature and playful personalities. They have been companions to humans for thousands of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various breeds of cats, each with unique characteristics such as size, coat pattern, and temperament. Some popular breeds include Siamese, Persian, and Maine Coon.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Behavior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Cats exhibit a range of behaviors such as hunting, grooming, and socializing. Understanding cat behavior is essential for providing proper care and creating a harmonious relationship with your feline friend.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