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Ekologiya Abadançylygy</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EKOLOGIKI BILIM WE MAGLUMATLANDYRMA</a:t>
            </a:r>
          </a:p>
        </p:txBody>
      </p:sp>
      <p:sp>
        <p:nvSpPr>
          <p:cNvPr id="3" name="Content Placeholder 2"/>
          <p:cNvSpPr>
            <a:spLocks noGrp="1"/>
          </p:cNvSpPr>
          <p:nvPr>
            <p:ph idx="1"/>
          </p:nvPr>
        </p:nvSpPr>
        <p:spPr/>
        <p:txBody>
          <a:bodyPr/>
          <a:lstStyle/>
          <a:p>
            <a:r>
              <a:t>Ekologiki bilim we maglumatlandyrma, jemgyýetiň ekologiki meseleler barada habardarlygyny ýokarlandyrmak üçin möhümdir. Mekdeplerde we uniwersitetlerde ekologiki bilim berilmegi, ýaş nesliň tebigaty goramakda işjeň gatnaşmagyny üpjün eder.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GELJEK ÜÇIN STRATEGIÝALAR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Geljek üçin ekologiki strategiýalar, durnukly ösüş maksatlaryna ýetmek, tebigaty goramak we geljek nesillere sagdyn daşky gurşaw galdyrmak üçin birnäçe ugurlary öz içine alýar. Bu strategiýalar, halkara hyzmatdaşlyklar we tehnologiýa innowasiýalary arkaly durmuşa geçirilmelidir.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GELJEK ÜÇIN STRATEGIÝALAR</a:t>
            </a:r>
          </a:p>
        </p:txBody>
      </p:sp>
      <p:sp>
        <p:nvSpPr>
          <p:cNvPr id="3" name="Content Placeholder 2"/>
          <p:cNvSpPr>
            <a:spLocks noGrp="1"/>
          </p:cNvSpPr>
          <p:nvPr>
            <p:ph idx="1"/>
          </p:nvPr>
        </p:nvSpPr>
        <p:spPr/>
        <p:txBody>
          <a:bodyPr/>
          <a:lstStyle/>
          <a:p>
            <a:r>
              <a:t>Ekologiya abadançylygy, tebigatyň we adamzat jemgyýetiniň durnukly ösüşini üpjün etmek üçin möhüm meseleleriň biridir. Türkmenistanda alnyp barylýan ekologiki innowasiýalar we tagallalar, bu ugurda uly ähmiýete eýedir. Geljek nesillerimize sagdyn we durnukly daşky gurşaw galdyrmak üçin hemmämiz jogapkärdiris.</a:t>
            </a:r>
          </a:p>
          <a:p>
            <a:r>
              <a: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MAZMUNY</a:t>
            </a:r>
          </a:p>
        </p:txBody>
      </p:sp>
      <p:sp>
        <p:nvSpPr>
          <p:cNvPr id="3" name="Content Placeholder 2"/>
          <p:cNvSpPr>
            <a:spLocks noGrp="1"/>
          </p:cNvSpPr>
          <p:nvPr>
            <p:ph idx="1"/>
          </p:nvPr>
        </p:nvSpPr>
        <p:spPr/>
        <p:txBody>
          <a:bodyPr/>
          <a:lstStyle/>
          <a:p>
            <a:r>
              <a:t>1. Giriş</a:t>
            </a:r>
          </a:p>
          <a:p>
            <a:r>
              <a:t>2. Ekologiýanyň Esasy Düşünjeleri</a:t>
            </a:r>
          </a:p>
          <a:p>
            <a:r>
              <a:t>3. Ekologiki Abadançylygyň Möhümligi</a:t>
            </a:r>
          </a:p>
          <a:p>
            <a:r>
              <a:t>4. Ekologiki Problemler we Sebäpler</a:t>
            </a:r>
          </a:p>
          <a:p>
            <a:r>
              <a:t>5. Ekologiki Problemleriň Täsirleri</a:t>
            </a:r>
          </a:p>
          <a:p>
            <a:r>
              <a:t>6. Ekologiki Abadançylyk üçin Çözgütler</a:t>
            </a:r>
          </a:p>
          <a:p>
            <a:r>
              <a:t>7. Türkmenistanda Ekologiki Innowasiýalar</a:t>
            </a:r>
          </a:p>
          <a:p>
            <a:r>
              <a:t>8. Ekologiki Bilim we Maglumatlandyrma</a:t>
            </a:r>
          </a:p>
          <a:p>
            <a:r>
              <a:t>9. Geljek üçin Strategiýalar</a:t>
            </a:r>
          </a:p>
          <a:p>
            <a:r>
              <a:t>10.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r>
              <a:t>Ekologiya abadançylygy, tebigaty we daşky gurşawy goramak üçin edilýän tagallalaryň jemidir. Bu tagallalar, tebigy baýlyklary durnukly peýdalanmak we geljek nesillere sagdyn daşky gurşaw galdyrmak maksady bilen alnyp barylýar.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EKOLOGIÝANYŇ ESASY DÜŞÜNJELEERI</a:t>
            </a:r>
          </a:p>
        </p:txBody>
      </p:sp>
      <p:sp>
        <p:nvSpPr>
          <p:cNvPr id="3" name="Content Placeholder 2"/>
          <p:cNvSpPr>
            <a:spLocks noGrp="1"/>
          </p:cNvSpPr>
          <p:nvPr>
            <p:ph idx="1"/>
          </p:nvPr>
        </p:nvSpPr>
        <p:spPr/>
        <p:txBody>
          <a:bodyPr/>
          <a:lstStyle/>
          <a:p>
            <a:r>
              <a:t>Ekologiýa, organizmleriň özara we daşky gurşaw bilen gatnaşygy öwrenýän ylymdyr. Bu ylym, tebigy ekosistemalaryň durnuklylygyny we bioýylylyk dürlüligini saklamak üçin möhüm ähmiýete eýedir.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EKOLOGIKI ABADANÇYLYGYŇ MÖHÜMLIGI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Ekologiki abadançylyk, adamzadyň saglygy, tebigy baýlyklaryň durnukly ulanylyşy we ykdysady ösüş üçin zerurdyr. Bu, tebigatyň we adamzat jemgyýetiniň durnukly ösüşini üpjün eder.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EKOLOGIKI PROBLEMLER WE SEBÄPLER</a:t>
            </a:r>
          </a:p>
        </p:txBody>
      </p:sp>
      <p:sp>
        <p:nvSpPr>
          <p:cNvPr id="3" name="Content Placeholder 2"/>
          <p:cNvSpPr>
            <a:spLocks noGrp="1"/>
          </p:cNvSpPr>
          <p:nvPr>
            <p:ph idx="1"/>
          </p:nvPr>
        </p:nvSpPr>
        <p:spPr/>
        <p:txBody>
          <a:bodyPr/>
          <a:lstStyle/>
          <a:p>
            <a:r>
              <a:t>Ekologiki problemeler, senagatlaşma, ýaramaz oba hojalygy işleri, howanyň hapalanmagy, suw serişdeleriniň azalmasy we bikanun agaç kesmek ýaly faktorlaryň netijesinde ýüze çykýar.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EKOLOGIKI PROBLEMLERIŇ TÄSIRLERI</a:t>
            </a:r>
          </a:p>
        </p:txBody>
      </p:sp>
      <p:sp>
        <p:nvSpPr>
          <p:cNvPr id="3" name="Content Placeholder 2"/>
          <p:cNvSpPr>
            <a:spLocks noGrp="1"/>
          </p:cNvSpPr>
          <p:nvPr>
            <p:ph idx="1"/>
          </p:nvPr>
        </p:nvSpPr>
        <p:spPr/>
        <p:txBody>
          <a:bodyPr/>
          <a:lstStyle/>
          <a:p>
            <a:r>
              <a:t>Ekologiki problemeler, howanyň üýtgemegine, bioýylylyk dürlüliginiň ýitirilmegine, suw ýetmezçiligine, we adamlaryň saglygyna ýaramaz täsir edýär. Bu, howanyň üýtgemegine garşy göreşmek üçin global derejede tagallalary talap edýär.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EKOLOGIKI ABADANÇYLYK ÜÇIN ÇÖZGÜTLER</a:t>
            </a:r>
          </a:p>
        </p:txBody>
      </p:sp>
      <p:sp>
        <p:nvSpPr>
          <p:cNvPr id="3" name="Content Placeholder 2"/>
          <p:cNvSpPr>
            <a:spLocks noGrp="1"/>
          </p:cNvSpPr>
          <p:nvPr>
            <p:ph idx="1"/>
          </p:nvPr>
        </p:nvSpPr>
        <p:spPr/>
        <p:txBody>
          <a:bodyPr/>
          <a:lstStyle/>
          <a:p>
            <a:r>
              <a:t>Ekologiki abadançylyk üçin çözgütler, gaýtadan işlemek, energiýa tygşytlamak, durnukly oba hojalygy, we ekologiki bilim bermek ýaly çäreleri öz içine alýar. Şeýle hem, halkara hyzmatdaşlyklar we kanunçylyklar möhüm rol oýnaýar.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TÜRKMENISTANDA EKOLOGIKI INNOWASIÝALAR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Türkmenistan, tebigaty goramak we ekologiki abadançylygy üpjün etmek üçin dürli innowasiýalary durmuşa geçirýär. Bu çäreler, tebigy baýlyklary durnukly peýdalanmagy we daşky gurşawy goramaga gönükdirilendir.</a:t>
            </a:r>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