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Horses: Majestic Creatures of the Animal Kingdom</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Introduction to Horses</a:t>
            </a:r>
          </a:p>
          <a:p>
            <a:r>
              <a:t>2. Anatomy and Physiology</a:t>
            </a:r>
          </a:p>
          <a:p>
            <a:r>
              <a:t>3. Breeds of Horses</a:t>
            </a:r>
          </a:p>
          <a:p>
            <a:r>
              <a:t>4. Horse Care and Management</a:t>
            </a:r>
          </a:p>
          <a:p>
            <a:r>
              <a:t>5. The Role of Horses in Society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Horses</a:t>
            </a:r>
          </a:p>
        </p:txBody>
      </p:sp>
      <p:sp>
        <p:nvSpPr>
          <p:cNvPr id="3" name="Content Placeholder 2"/>
          <p:cNvSpPr>
            <a:spLocks noGrp="1"/>
          </p:cNvSpPr>
          <p:nvPr>
            <p:ph idx="1"/>
          </p:nvPr>
        </p:nvSpPr>
        <p:spPr/>
        <p:txBody>
          <a:bodyPr/>
          <a:lstStyle/>
          <a:p>
            <a:r>
              <a:t>Horses are magnificent and intelligent animals that have been closely connected to humans for centuries. They have served various purposes throughout history, including transportation, agriculture, sports, and companionship.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Anatomy and Physiology</a:t>
            </a:r>
          </a:p>
        </p:txBody>
      </p:sp>
      <p:sp>
        <p:nvSpPr>
          <p:cNvPr id="3" name="Content Placeholder 2"/>
          <p:cNvSpPr>
            <a:spLocks noGrp="1"/>
          </p:cNvSpPr>
          <p:nvPr>
            <p:ph idx="1"/>
          </p:nvPr>
        </p:nvSpPr>
        <p:spPr/>
        <p:txBody>
          <a:bodyPr/>
          <a:lstStyle/>
          <a:p>
            <a:r>
              <a:t>Horses are herbivores with a unique digestive system that includes a large cecum for fermentation. They have powerful muscles, strong hooves, and excellent senses. Understanding their anatomy is crucial for their proper care and management.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Breeds of Horses</a:t>
            </a:r>
          </a:p>
        </p:txBody>
      </p:sp>
      <p:sp>
        <p:nvSpPr>
          <p:cNvPr id="4" name="Text Placeholder 3"/>
          <p:cNvSpPr>
            <a:spLocks noGrp="1"/>
          </p:cNvSpPr>
          <p:nvPr>
            <p:ph type="body" idx="2" sz="half"/>
          </p:nvPr>
        </p:nvSpPr>
        <p:spPr/>
        <p:txBody>
          <a:bodyPr/>
          <a:lstStyle/>
          <a:p>
            <a:r>
              <a:t>There are numerous horse breeds, each with its distinct characteristics and qualities. Some popular breeds include the Arabian, Thoroughbred, Quarter Horse, and Clydesdale. Different breeds excel in various disciplines such as racing, jumping, or driving.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Horse Care and Management</a:t>
            </a:r>
          </a:p>
        </p:txBody>
      </p:sp>
      <p:sp>
        <p:nvSpPr>
          <p:cNvPr id="3" name="Content Placeholder 2"/>
          <p:cNvSpPr>
            <a:spLocks noGrp="1"/>
          </p:cNvSpPr>
          <p:nvPr>
            <p:ph idx="1"/>
          </p:nvPr>
        </p:nvSpPr>
        <p:spPr/>
        <p:txBody>
          <a:bodyPr/>
          <a:lstStyle/>
          <a:p>
            <a:r>
              <a:t>Proper care and management are essential for maintaining the health and well-being of horses. This includes providing a balanced diet, regular exercise, grooming, and veterinary care. Understanding the needs of horses is crucial for responsible ownership.</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