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Integral we Onuň Ulanylyşy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Integral düşünjesi</a:t>
            </a:r>
          </a:p>
          <a:p>
            <a:r>
              <a:t>2. Integralyň taryhy ösüşi</a:t>
            </a:r>
          </a:p>
          <a:p>
            <a:r>
              <a:t>3. Integral görnüşleri</a:t>
            </a:r>
          </a:p>
          <a:p>
            <a:r>
              <a:t>4. Integralyň esasy düzgünleri</a:t>
            </a:r>
          </a:p>
          <a:p>
            <a:r>
              <a:t>5. Geometriýada we fizikada integral</a:t>
            </a:r>
          </a:p>
          <a:p>
            <a:r>
              <a:t>6. Meseleler we çözgütler</a:t>
            </a:r>
          </a:p>
          <a:p>
            <a:r>
              <a:t>7. Jemleýji syn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 düşünjesi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Integral, matematikada meýdany, göwrümi we beýleki ululyklary hasaplamak üçin ulanylýan möhüm usuldyr. Ol funksiýanyň çäkli ýa-da çäksiz aralykda jemlenýän bahalaryny üýtgewsiz saklaýar.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Integralyň taryhy ösüşi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Integralyň taryhy, onuň kämilleşmegi we häzirki döwre çenli ösüşi barada maglumat. Bu ýerde Isaak Nyutonyň we Gottfried Wilhelm Leibniziň goşantlary barada gürrüň ediler.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 görnüşleri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Integral iki görnüşe bölünýär: kesgitli integral we kesgitsiz integral. Kesgitli integral, belli bir aralykda funksiýanyň meýdanyny hasaplaýar, kesgitsiz integral bolsa, antiderivatif hökmünde ulanylýar.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Integralyň esasy düzgünleri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Integralyň esasy düzgünleri we teoremalary, şol sanda integral almagyň esasy metodlary: çalyşma usuly, bölekleýin integrirleme we beýleki metodlar.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Geometriýada we fizikada integral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Geometriýada we fizikada integralyň ulanylyşy, şol sanda meýdany, göwrümi we güýji hasaplamak üçin ulanylýan metodlar barada maglumat.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Meseleler we çözgütler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Integral boýunça meseleler we olaryň çözgütleri. Bu ýerde dürli derejedäki meseleler we olary çözmegiň ýollary görkeziler.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Jemleýji syn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prezentasiýada integral düşünjesi, onuň taryhy we ulanylyşy barada maglumat berildi. Integralyň matematika, geometriýa we fizika ylmyna goşan goşantlary barada gürrüň edildi.</a:t>
            </a:r>
          </a:p>
          <a:p>
            <a:r>
              <a:t>```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