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Slide: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Japan, known as the Land of the Rising Sun, is an island country in East Asia. It is famous for its unique blend of traditional culture and modern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Japanese Culture and Traditions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Japan has a rich cultural heritage, including traditional arts such as tea ceremonies, flower arranging (ikebana), and traditional theater (kabuki and noh).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Japanese Cuisine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Japanese cuisine, known as washoku, is celebrated for its emphasis on fresh, seasonal ingredients and artistic presentation. Popular dishes include sushi, ramen, and tempura.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Attractions in Japan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Japan is home to a variety of attractions, including historic landmarks like Kyoto's temples, modern marvels like Tokyo Skytree, and natural wonders such as Mount Fuji and hot springs (onsen).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System in Japan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Japan is known for its high-quality education system, which places a strong emphasis on discipline, hard work, and respect for teachers. Students in Japan consistently perform well on international assessments.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