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Slide: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Kerwen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Kerwen is a fictional character representing the sexual organs of a boy. It is important to understand Kerwen to promote health education and awareness.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Understanding Kerwen's Sexual Organs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Kerwen represents the male genitalia, including the penis and testicles. Educating oneself about these organs is crucial for overall well-being.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Importance of Kerwen's Health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Maintaining Kerwen's health is essential for a boy's physical and emotional health. Regular check-ups, hygiene practices, and healthy habits are key.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Tips for Caring for Kerwen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Proper hygiene, safe sexual practices, and seeking medical help when needed are vital for caring for Kerwen. Open communication and education play a crucial role.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and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Understanding and caring for Kerwen is essential for promoting a healthy lifestyle. For more information and resources, refer to health professionals and educational materials.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4" baseType="lpstr">
      <vt:lpstr>Arial</vt:lpstr>
      <vt:lpstr>Gill Sans MT</vt:lpstr>
      <vt:lpstr>Impact</vt:lpstr>
      <vt:lpstr>Badge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2023-03-07T12:07:15Z</dcterms:created>
  <dcterms:modified xsi:type="dcterms:W3CDTF">2023-03-07T12:07:58Z</dcterms:modified>
</cp:coreProperties>
</file>