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Educational Background</a:t>
            </a:r>
          </a:p>
          <a:p>
            <a:r>
              <a:t>3. Work Experience</a:t>
            </a:r>
          </a:p>
          <a:p>
            <a:r>
              <a:t>4. Skills and Achievements</a:t>
            </a:r>
          </a:p>
          <a:p>
            <a:r>
              <a:t>5. Hobbies and Interests</a:t>
            </a:r>
          </a:p>
          <a:p>
            <a:r>
              <a:t>6.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Hello, everyone! My name is [Your Name] and I am delighted to have this opportunity to introduce myself to you 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have pursued my education with dedication and passion. I hold a Bachelor's degree in [Your Major] from [University Name] and a Master's degree in [Your Major] from [University Name].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have gained valuable experience working in various roles in the industry. I have worked as a [Your Position] at [Company Name] where I honed my skills in [Your Skills].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and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have a strong proficiency in [List of Skills]. I have also been recognized for my achievements, such as [Mention Achievements].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Hobbies and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Outside of work, I enjoy [Hobby 1], [Hobby 2], and [Hobby 3]. I am also passionate about [Interest 1] and [Interest 2].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 summary, I bring a unique blend of education, experience, skills, and interests that I believe make me a valuable addition to any academic or professional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