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MOLECULES: BUILDING BLOCKS OF LIFE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Molecules</a:t>
            </a:r>
          </a:p>
          <a:p>
            <a:r>
              <a:t>2. Types of Molecules</a:t>
            </a:r>
          </a:p>
          <a:p>
            <a:r>
              <a:t>3. Importance of Molecules</a:t>
            </a:r>
          </a:p>
          <a:p>
            <a:r>
              <a:t>4. Molecular Structures</a:t>
            </a:r>
          </a:p>
          <a:p>
            <a:r>
              <a:t>5. Chemical Bonds in Molecules</a:t>
            </a:r>
          </a:p>
          <a:p>
            <a:r>
              <a:t>6.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Introduction to Molecules</a:t>
            </a:r>
          </a:p>
        </p:txBody>
      </p:sp>
      <p:sp>
        <p:nvSpPr>
          <p:cNvPr id="4" name="Text Placeholder 3"/>
          <p:cNvSpPr>
            <a:spLocks noGrp="1"/>
          </p:cNvSpPr>
          <p:nvPr>
            <p:ph type="body" idx="2" sz="half"/>
          </p:nvPr>
        </p:nvSpPr>
        <p:spPr/>
        <p:txBody>
          <a:bodyPr/>
          <a:lstStyle/>
          <a:p>
            <a:r>
              <a:t>Molecules are the fundamental units of chemical compounds. They are made up of atoms bonded together, forming the basis of all matter in the universe.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Molecules</a:t>
            </a:r>
          </a:p>
        </p:txBody>
      </p:sp>
      <p:sp>
        <p:nvSpPr>
          <p:cNvPr id="3" name="Content Placeholder 2"/>
          <p:cNvSpPr>
            <a:spLocks noGrp="1"/>
          </p:cNvSpPr>
          <p:nvPr>
            <p:ph idx="1"/>
          </p:nvPr>
        </p:nvSpPr>
        <p:spPr/>
        <p:txBody>
          <a:bodyPr/>
          <a:lstStyle/>
          <a:p>
            <a:r>
              <a:t>There are two main types of molecules - organic molecules, which contain carbon and hydrogen, and inorganic molecules, which do not contain carbon-hydrogen bonds.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Importance of Molecules</a:t>
            </a:r>
          </a:p>
        </p:txBody>
      </p:sp>
      <p:sp>
        <p:nvSpPr>
          <p:cNvPr id="4" name="Text Placeholder 3"/>
          <p:cNvSpPr>
            <a:spLocks noGrp="1"/>
          </p:cNvSpPr>
          <p:nvPr>
            <p:ph type="body" idx="2" sz="half"/>
          </p:nvPr>
        </p:nvSpPr>
        <p:spPr/>
        <p:txBody>
          <a:bodyPr/>
          <a:lstStyle/>
          <a:p>
            <a:r>
              <a:t>Molecules play a crucial role in all biological processes, including metabolism, growth, and energy production. They also serve as the building blocks of proteins, DNA, and other essential biomolecules.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Molecular Structures</a:t>
            </a:r>
          </a:p>
        </p:txBody>
      </p:sp>
      <p:sp>
        <p:nvSpPr>
          <p:cNvPr id="3" name="Content Placeholder 2"/>
          <p:cNvSpPr>
            <a:spLocks noGrp="1"/>
          </p:cNvSpPr>
          <p:nvPr>
            <p:ph idx="1"/>
          </p:nvPr>
        </p:nvSpPr>
        <p:spPr/>
        <p:txBody>
          <a:bodyPr/>
          <a:lstStyle/>
          <a:p>
            <a:r>
              <a:t>Molecules can have various structures, including linear, cyclic, and branched forms. These structures determine the properties and functions of the molecules.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Chemical Bonds in Molecules</a:t>
            </a:r>
          </a:p>
        </p:txBody>
      </p:sp>
      <p:sp>
        <p:nvSpPr>
          <p:cNvPr id="3" name="Content Placeholder 2"/>
          <p:cNvSpPr>
            <a:spLocks noGrp="1"/>
          </p:cNvSpPr>
          <p:nvPr>
            <p:ph idx="1"/>
          </p:nvPr>
        </p:nvSpPr>
        <p:spPr/>
        <p:txBody>
          <a:bodyPr/>
          <a:lstStyle/>
          <a:p>
            <a:r>
              <a:t>The atoms in a molecule are held together by chemical bonds, such as covalent bonds, ionic bonds, and hydrogen bonds. These bonds determine the stability and reactivity of the molecules.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Chemical Bonds in Molecules</a:t>
            </a:r>
          </a:p>
        </p:txBody>
      </p:sp>
      <p:sp>
        <p:nvSpPr>
          <p:cNvPr id="3" name="Content Placeholder 2"/>
          <p:cNvSpPr>
            <a:spLocks noGrp="1"/>
          </p:cNvSpPr>
          <p:nvPr>
            <p:ph idx="1"/>
          </p:nvPr>
        </p:nvSpPr>
        <p:spPr/>
        <p:txBody>
          <a:bodyPr/>
          <a:lstStyle/>
          <a:p>
            <a:r>
              <a:t>Molecules are the basic units of matter, essential for life and various chemical processes. Understanding the types, structures, and bonds of molecules is crucial for advancing our knowledge in chemistry and biology.</a:t>
            </a: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