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React JS: Programmirlashyň Geljegi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JS-iň Geljegi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React JS-iň geljegi barada gürrüň bermek, onuň ösüşi we täze aýratynlyklary barada maglumat bermek.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JS-iň Geljegi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React JS, häzirki wagtda iň meşhur JavaScript kitaphanalarynyň biri bolup, ulanyjy interfeýslerini döretmekde uly mümkinçilikler berýär.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Giriş</a:t>
            </a:r>
          </a:p>
          <a:p>
            <a:r>
              <a:t>2. React JS näme?</a:t>
            </a:r>
          </a:p>
          <a:p>
            <a:r>
              <a:t>3. React JS-iň Taraplary</a:t>
            </a:r>
          </a:p>
          <a:p>
            <a:r>
              <a:t>4. React JS-iň Arhitekturasy</a:t>
            </a:r>
          </a:p>
          <a:p>
            <a:r>
              <a:t>5. Komponentler we Hooks</a:t>
            </a:r>
          </a:p>
          <a:p>
            <a:r>
              <a:t>6. React JS-iň Üstünlikleri</a:t>
            </a:r>
          </a:p>
          <a:p>
            <a:r>
              <a:t>7. React JS bilen Amaly Taslamalar</a:t>
            </a:r>
          </a:p>
          <a:p>
            <a:r>
              <a:t>8. React JS-iň Geljegi</a:t>
            </a:r>
          </a:p>
          <a:p>
            <a:r>
              <a:t>9. Netije</a:t>
            </a:r>
          </a:p>
          <a:p>
            <a:r>
              <a:t>10. Soraglar we Jogaplar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Bu bölümde, React JS barada umumy maglumat bereris we onuň ähmiýeti barada gysgaça düşünje bereris.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 näme?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React JS, Facebook tarapyndan işlenip düzülen açyk çeşmeli JavaScript kitaphanasy bolup, ulanyjy interfeýslerini döretmek üçin ulanylýar.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JS-iň Taraplary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React JS-iň esasy taraplary:</a:t>
            </a:r>
          </a:p>
          <a:p>
            <a:r>
              <a:t>- Bir ugurly maglumat akymy</a:t>
            </a:r>
          </a:p>
          <a:p>
            <a:r>
              <a:t>- Virtual DOM</a:t>
            </a:r>
          </a:p>
          <a:p>
            <a:r>
              <a:t>- Komponent esasly arhitektura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JS-iň Arhitekturasy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React JS-iň arhitekturasy, komponentler we Virtual DOM ýaly esasy düşünjeleri öz içine alýar.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Komponentler we Hooks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Komponentler: UI-ny bölüp, gaýtadan ulanylýan bölekler.</a:t>
            </a:r>
          </a:p>
          <a:p>
            <a:r>
              <a:t>Hooks: Funksional komponentlerde döwlet we beýleki React aýratynlyklaryny ulanmak üçin funksiýalar.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JS-iň Üstünlikleri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Çalt we täsirli</a:t>
            </a:r>
          </a:p>
          <a:p>
            <a:r>
              <a:t>- Durnukly kod</a:t>
            </a:r>
          </a:p>
          <a:p>
            <a:r>
              <a:t>- Uly jemgyýet we köp sanly çeşme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JS bilen Amaly Taslamalar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React JS bilen işlenip düzülen käbir amaly taslamalar:</a:t>
            </a:r>
          </a:p>
          <a:p>
            <a:r>
              <a:t>- Facebook</a:t>
            </a:r>
          </a:p>
          <a:p>
            <a:r>
              <a:t>- Instagram</a:t>
            </a:r>
          </a:p>
          <a:p>
            <a:r>
              <a:t>- Airbnb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