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Robot Tehnikasynyň Taryhy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SOŇKY PIKIRLER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Robotlar, tehnologiýanyň ösüşinde ähmiýetli bir rol oýnaýar. Olar, howpsuzlygy üpjün ederler, işleriň ýerine ýetirilendigini ýokarlandyrýarlar we tehnologiýanyň ösüşiniň bir bölegi bolup galýarlar.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MUNDARJA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Düýpli Robotlar</a:t>
            </a:r>
          </a:p>
          <a:p>
            <a:r>
              <a:t>2. Robotlar we Ylmy-Tehnikalyk Ösüş</a:t>
            </a:r>
          </a:p>
          <a:p>
            <a:r>
              <a:t>3. Robotlar we Industriýa</a:t>
            </a:r>
          </a:p>
          <a:p>
            <a:r>
              <a:t>4. Robotlar we Sosial Hyzmatlar</a:t>
            </a:r>
          </a:p>
          <a:p>
            <a:r>
              <a:t>5. Robotlar we Bilim</a:t>
            </a:r>
          </a:p>
          <a:p>
            <a:r>
              <a:t>6. Gelejegin Robotlary</a:t>
            </a:r>
          </a:p>
          <a:p>
            <a:r>
              <a:t>7. Ylmy-Tehnikalyk Ösüşiň Netijeleri</a:t>
            </a:r>
          </a:p>
          <a:p>
            <a:r>
              <a:t>8. Soňky Pikirler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DÜÝPLI ROBOTLAR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Düýpli robotlar, jemgyýetimizde we ömürde ähli wagtlarymyzda amala aşyrylan işleri ýerine ýetirýär. Olar, adamzatlaryň ýerine iş ýerine ýetirmek üçin döredildi.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ROBOTLAR WE YLMY-TEHNIKALYK ÖSÜŞ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Robotlar, tehnologiýanyň ösüşinde ähmiýetli bir rol oýnaýar. Olar, birnäçe işleriň ýerine ýetirilendigini ýörite edýär, olar hem-de ýurtda we dünýäde ösüşleriň howpsuzlygyny üpjün edýär.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slide_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382" b="33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ROBOTLAR WE INDUSTRIÝA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Robotlar, industriýada ähmiýetli bir rol oýnaýar. Olar, öndürýän işleri tezleýär we howpsuzlygy üpjün edýär.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ROBOTLAR WE SOSIAL HYZMATLAR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Robotlar, sosial hyzmatlarda kömek ederler. Olar, adamlara kömek etmek üçin döredilýär, ýöne olar hem-de adamlaryň işlerini ýerine ýetirmekde kömek ederler.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ROBOTLAR WE BILIM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Robotlar, bilimde ähmiýetli bir rol oýnaýar. Olar, ylmy-taýdanlaryň işlerini ýerine ýetirmek üçin döredilýär.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GELEJEGIN ROBOTLARY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Gelejegiň robotlary, ähli işleriň ýerine ýetirilendigini üpjün ederler. Olar, tehnologiýanyň ösüşiniň bir bölegi bolup galýar.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YLMY-TEHNIKALYK ÖSÜŞIŇ NETIJELERI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Robotlar, tehnologiýanyň ösüşinde ähmiýetli bir rol oýnaýar. Olar, işleriň ýerine ýetirilendigini üpjün ederler we howpsuzlygy ýokarlandyrýarlar.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