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Slide: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Skyscrapers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Skyscrapers are tall, continuously habitable buildings that have become symbols of modern urbanization and architectural innovation.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History of Skyscrapers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Skyscrapers have a rich history dating back to the late 19th century, with the Home Insurance Building in Chicago often credited as the first skyscraper.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and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Skyscrapers feature unique designs and architectural elements, such as steel frames, curtain walls, and innovative structural systems.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slide_imag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382" b="3382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Construction of Skyscrapers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Building skyscrapers requires careful planning, advanced engineering techniques, and the use of specialized construction equipment to ensure safety and stability.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Iconic Skyscrapers Around the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From the Burj Khalifa in Dubai to the Empire State Building in New York City, iconic skyscrapers showcase the ingenuity and creativity of architects and engineers.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slide_imag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382" b="3382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Skyscrapers are marvels of modern engineering and design, shaping the skylines of cities around the world and pushing the boundaries of what is possible in construction.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Arial</vt:lpstr>
      <vt:lpstr>Gill Sans MT</vt:lpstr>
      <vt:lpstr>Impact</vt:lpstr>
      <vt:lpstr>Badge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2023-03-07T12:07:15Z</dcterms:created>
  <dcterms:modified xsi:type="dcterms:W3CDTF">2023-03-07T12:07:58Z</dcterms:modified>
</cp:coreProperties>
</file>