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SpaceX: Geljegiň Kosmos Gözlegleri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MAZMUNYŇ SANAWY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SpaceX: Giriş we Taryh</a:t>
            </a:r>
          </a:p>
          <a:p>
            <a:r>
              <a:t>2. Maksatnamalar we Taslamalar</a:t>
            </a:r>
          </a:p>
          <a:p>
            <a:r>
              <a:t>3. Tehnologiýa we Täzelikler</a:t>
            </a:r>
          </a:p>
          <a:p>
            <a:r>
              <a:t>4. SpaceX-iň Geljegi</a:t>
            </a:r>
          </a:p>
          <a:p>
            <a:r>
              <a:t>5. Jemleýji Netije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SpaceX: Giriş we Taryh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SpaceX, Elon Musk tarapyndan 2002-nji ýylda esaslandyryldy. Şirketiň maksady kosmos syýahatyny elýeterli we ygtybarly etmekdir. SpaceX, ilkinji hususy kompaniýa bolup, Halkara Kosmos Stansiýasyna (ISS) ýük daşamak üçin Falcon 1, Falcon 9 we Dragon kapsulasyny döretdi.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Maksatnamalar we Taslamalar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SpaceX birnäçe möhüm maksatnamany we taslamany alyp barýar:</a:t>
            </a:r>
          </a:p>
          <a:p>
            <a:r>
              <a:t>- Falcon 9: köp gezek ulanylýan raketa ulgamy.</a:t>
            </a:r>
          </a:p>
          <a:p>
            <a:r>
              <a:t>- Dragon: ýük we adam daşamak üçin niýetlenen kapsula.</a:t>
            </a:r>
          </a:p>
          <a:p>
            <a:r>
              <a:t>- Starship: Marsa we beýleki planetalara syýahat üçin ulanylýan kosmos gämisi.</a:t>
            </a:r>
          </a:p>
          <a:p>
            <a:r>
              <a:t>- Starlink: Dünýäniň dürli künjeklerine internet hyzmatyny bermek üçin emeli hemralar ulgamy.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Tehnologiýa we Täzelikler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SpaceX öz tehnologiýasy we täzelikleri bilen öňdebaryjy bolup durýar:</a:t>
            </a:r>
          </a:p>
          <a:p>
            <a:r>
              <a:t>- Köp gezek ulanylýan raketalar: Falcon 9 raketalary birnäçe gezek ulanylyp bilner, bu bolsa çykdajylary azaldýar.</a:t>
            </a:r>
          </a:p>
          <a:p>
            <a:r>
              <a:t>- Dragon kapsulasy: Adam we ýük daşamak üçin amatly we ygtybarly.</a:t>
            </a:r>
          </a:p>
          <a:p>
            <a:r>
              <a:t>- Starship: Geljekde Mars we başga planetalara syýahat etmek üçin niýetlenen kosmos gämisi.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SpaceX-iň Geljegi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SpaceX geljekde täze üstünliklere garaşýar:</a:t>
            </a:r>
          </a:p>
          <a:p>
            <a:r>
              <a:t>- Marsa ilkinji adamly ekspedisiýa.</a:t>
            </a:r>
          </a:p>
          <a:p>
            <a:r>
              <a:t>- Starlink arkaly global internet hyzmatlaryny giňeltmek.</a:t>
            </a:r>
          </a:p>
          <a:p>
            <a:r>
              <a:t>- SpaceX-in tehnologiýasyny we täzeliklerini ösdürmek arkaly kosmos syýahatyny has elýeterli etmek.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JEMLEÝJI NETIJE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SpaceX kosmos gözleglerinde täze eýýamyň başlangyjyny alamatlandyrýar. Kompaniýanyň maksatnamalary we tehnologiýasy kosmos syýahatyny has elýeterli we ygtybarly etmekde uly ädimlerdir. Geljekde SpaceX-iň täze üstünliklere ýetjekdigine ynanýarys.</a:t>
            </a:r>
          </a:p>
          <a:p>
            <a:r>
              <a:t>```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