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Sustainable Development in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Goals for Campus Sustainability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university aims to continue expanding its sustainable practices, setting targets for waste reduction, energy efficiency, carbon neutrality, and sustainable procurement to create a greener campus environment.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Opportunities in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and faculty have access to educational resources, courses, and research opportunities related to sustainable development, empowering them to become sustainability leaders in their fields.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 conclusion, sustainable development is essential for the long-term success of our campus community. By working together to implement sustainable practices, we can create a more resilient, eco-friendly, and socially responsible university environment. Let's commit to building a sustainable future for all!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Sustainable Development</a:t>
            </a:r>
          </a:p>
          <a:p>
            <a:r>
              <a:t>2. Importance of Sustainable Practices on Campus</a:t>
            </a:r>
          </a:p>
          <a:p>
            <a:r>
              <a:t>3. Sustainable Initiatives in the University</a:t>
            </a:r>
          </a:p>
          <a:p>
            <a:r>
              <a:t>4. Benefits of Sustainable Development</a:t>
            </a:r>
          </a:p>
          <a:p>
            <a:r>
              <a:t>5. Challenges and Solutions</a:t>
            </a:r>
          </a:p>
          <a:p>
            <a:r>
              <a:t>6. Student Involvement in Sustainability</a:t>
            </a:r>
          </a:p>
          <a:p>
            <a:r>
              <a:t>7. Faculty Engagement in Sustainable Practices</a:t>
            </a:r>
          </a:p>
          <a:p>
            <a:r>
              <a:t>8. Future Goals for Campus Sustainability</a:t>
            </a:r>
          </a:p>
          <a:p>
            <a:r>
              <a:t>9. Educational Opportunities in Sustainable Development</a:t>
            </a:r>
          </a:p>
          <a:p>
            <a:r>
              <a:t>10. Conclusion and Call to 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Sustainable Development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Sustainable development aims to meet the needs of the present without compromising the ability of future generations to meet their own needs. It involves finding a balance between economic growth, environmental protection, and social responsibility.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Sustainable Practices on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Implementing sustainable practices on campus can reduce the university's environmental impact, save resources, and create a healthier and more efficient learning environment for students and faculty.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Initiatives in the University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university has implemented various initiatives such as recycling programs, energy conservation measures, sustainable transportation options, and green building practices to promote sustainability on campus.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Sustainable development can lead to cost savings, improved reputation, enhanced student and faculty well-being, and a positive contribution to environmental conservation efforts.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such as budget constraints and lack of awareness can be addressed through strategic planning, stakeholder engagement, and innovative solutions to promote sustainable practices on campus.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Involvement in Sustainability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Students play a crucial role in driving sustainability initiatives on campus through participation in eco-clubs, sustainability events, and advocacy for green practices in their daily lives.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Faculty Engagement in Sustainable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Faculty members can incorporate sustainability into their teaching, research, and campus activities, serving as role models for students and contributing to a culture of sustainability in the university.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MacBook Pro</cp:lastModifiedBy>
  <cp:revision>3</cp:revision>
  <dcterms:created xsi:type="dcterms:W3CDTF">2023-03-07T12:08:31Z</dcterms:created>
  <dcterms:modified xsi:type="dcterms:W3CDTF">2024-05-26T18:25:19Z</dcterms:modified>
</cp:coreProperties>
</file>