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8C79C5D-2A6F-F04D-97DA-BEF2467B64E4}" type="datetimeFigureOut">
              <a:rPr lang="en-US" dirty="0"/>
              <a:pPr/>
              <a:t>5/26/24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FBF54567-0DE4-3F47-BF90-CB84690072F9}" type="datetimeFigureOut">
              <a:rPr lang="en-US" dirty="0"/>
              <a:pPr/>
              <a:t>5/26/24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0DF5E60-9974-AC48-9591-99C2BB44B7CF}" type="datetimeFigureOut">
              <a:rPr lang="en-US" dirty="0"/>
              <a:pPr/>
              <a:t>5/26/24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5/26/24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5/26/24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Taryh: Dünýäniň Dabara Çeken Ýoly</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TARYHYŇ TÄSIRI</a:t>
            </a:r>
          </a:p>
        </p:txBody>
      </p:sp>
      <p:sp>
        <p:nvSpPr>
          <p:cNvPr id="3" name="Content Placeholder 2"/>
          <p:cNvSpPr>
            <a:spLocks noGrp="1"/>
          </p:cNvSpPr>
          <p:nvPr>
            <p:ph idx="1"/>
          </p:nvPr>
        </p:nvSpPr>
        <p:spPr/>
        <p:txBody>
          <a:bodyPr/>
          <a:lstStyle/>
          <a:p>
            <a:r>
              <a:t>Taryh, häzirki zaman jemgyýetine we medeniýetine uly täsir edýär. Geçmişde bolup geçen wakalary öwrenmek, häzirki zaman meselelerini çözmekde we geljek üçin strategiki kararlary kabul etmekde möhüm ähmiýete eýedir. Taryhyň täsiri, jemgyýetiň ösüşine we medeniýetiniň ösüşine uly täsir edýär.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JEMLEÝJI NETIJE</a:t>
            </a:r>
          </a:p>
        </p:txBody>
      </p:sp>
      <p:sp>
        <p:nvSpPr>
          <p:cNvPr id="3" name="Content Placeholder 2"/>
          <p:cNvSpPr>
            <a:spLocks noGrp="1"/>
          </p:cNvSpPr>
          <p:nvPr>
            <p:ph idx="1"/>
          </p:nvPr>
        </p:nvSpPr>
        <p:spPr/>
        <p:txBody>
          <a:bodyPr/>
          <a:lstStyle/>
          <a:p>
            <a:r>
              <a:t>Bu prezentasiýa taryhyň ähmiýetini, onuň esasy gatlaklaryny we Türkmen taryhynyň aýratynlyklaryny gözden geçirdi. Taryh, geçmişde bolup geçen wakalary öwrenmek arkaly häzirki zaman meselelerini çözmekde we geljek üçin strategiki kararlary kabul etmekde möhüm ähmiýete eýedir.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MAZMUNY</a:t>
            </a:r>
          </a:p>
        </p:txBody>
      </p:sp>
      <p:sp>
        <p:nvSpPr>
          <p:cNvPr id="3" name="Content Placeholder 2"/>
          <p:cNvSpPr>
            <a:spLocks noGrp="1"/>
          </p:cNvSpPr>
          <p:nvPr>
            <p:ph idx="1"/>
          </p:nvPr>
        </p:nvSpPr>
        <p:spPr/>
        <p:txBody>
          <a:bodyPr/>
          <a:lstStyle/>
          <a:p>
            <a:r>
              <a:t>1. Giriş</a:t>
            </a:r>
          </a:p>
          <a:p>
            <a:r>
              <a:t>2. Taryhyň Düşünjesi</a:t>
            </a:r>
          </a:p>
          <a:p>
            <a:r>
              <a:t>3. Taryhyň Ähmiýeti</a:t>
            </a:r>
          </a:p>
          <a:p>
            <a:r>
              <a:t>4. Taryhyň Döwrebap Öwrümleri</a:t>
            </a:r>
          </a:p>
          <a:p>
            <a:r>
              <a:t>5. Taryhyň Esasy Gatlaklary</a:t>
            </a:r>
          </a:p>
          <a:p>
            <a:r>
              <a:t>6. Taryhyň Ýazylyş Usullary</a:t>
            </a:r>
          </a:p>
          <a:p>
            <a:r>
              <a:t>7. Türkmen Taryhynyň Ýerleri</a:t>
            </a:r>
          </a:p>
          <a:p>
            <a:r>
              <a:t>8. Taryhyň Täsiri</a:t>
            </a:r>
          </a:p>
          <a:p>
            <a:r>
              <a:t>9. Geljek üçin Taryhyň Ýerleri</a:t>
            </a:r>
          </a:p>
          <a:p>
            <a:r>
              <a:t>10. Jemleýji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GIRIŞ</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Taryh, adamzat jemgyýetiniň geçmişini öwrenýän ylym bolup, onuň ösüşiniň dürli döwürlerini, medeniýetlerini we wakalaryny öz içine alýar. Bu prezentasiýa taryhyň ähmiýetini, onuň esasy gatlaklaryny we Türkmen taryhynyň aýratynlyklaryny gözden geçirer.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TARYHYŇ DÜŞÜNJESI</a:t>
            </a:r>
          </a:p>
        </p:txBody>
      </p:sp>
      <p:sp>
        <p:nvSpPr>
          <p:cNvPr id="3" name="Content Placeholder 2"/>
          <p:cNvSpPr>
            <a:spLocks noGrp="1"/>
          </p:cNvSpPr>
          <p:nvPr>
            <p:ph idx="1"/>
          </p:nvPr>
        </p:nvSpPr>
        <p:spPr/>
        <p:txBody>
          <a:bodyPr/>
          <a:lstStyle/>
          <a:p>
            <a:r>
              <a:t>Taryh, geçmişde bolup geçen wakalary, şahsyýetleri we jemgyýetleri öwrenýän ylym bolup, onuň esasy maksady geçmişde bolup geçenleri dogry we doly şekilde beýan etmekdir. Taryh, dürli çeşmelerden, şol sanda ýazuwly we ýazuwsyz çeşmelerden alnan maglumatlary öz içine alýar.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TARYHYŇ ÄHMIÝETI</a:t>
            </a:r>
          </a:p>
        </p:txBody>
      </p:sp>
      <p:sp>
        <p:nvSpPr>
          <p:cNvPr id="3" name="Content Placeholder 2"/>
          <p:cNvSpPr>
            <a:spLocks noGrp="1"/>
          </p:cNvSpPr>
          <p:nvPr>
            <p:ph idx="1"/>
          </p:nvPr>
        </p:nvSpPr>
        <p:spPr/>
        <p:txBody>
          <a:bodyPr/>
          <a:lstStyle/>
          <a:p>
            <a:r>
              <a:t>Taryh, jemgyýetiň ösüşine we medeniýetiniň ösüşine uly täsir edýär. Geçmişde bolup geçen wakalary öwrenmek, häzirki zaman meselelerini çözmekde we geljek üçin strategiki kararlary kabul etmekde möhüm ähmiýete eýedir.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TARYHYŇ DÖWREBAP ÖWRÜMLERI</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Taryh, dürli döwürlerde dürli öwrümleri başdan geçirdi. Bu öwrümler, jemgyýetleriň ösüşine, tehnologiýanyň ösmegine we medeniýetleriň birleşmegine uly täsir etdi. Taryhyň dürli döwürleri, adamzat jemgyýetiniň ösüşiniň dürli basgançaklaryny görkezýär.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TARYHYŇ ESASY GATLAKLARY</a:t>
            </a:r>
          </a:p>
        </p:txBody>
      </p:sp>
      <p:sp>
        <p:nvSpPr>
          <p:cNvPr id="3" name="Content Placeholder 2"/>
          <p:cNvSpPr>
            <a:spLocks noGrp="1"/>
          </p:cNvSpPr>
          <p:nvPr>
            <p:ph idx="1"/>
          </p:nvPr>
        </p:nvSpPr>
        <p:spPr/>
        <p:txBody>
          <a:bodyPr/>
          <a:lstStyle/>
          <a:p>
            <a:r>
              <a:t>Taryh, dürli gatlaklardan ybarat bolup, bu gatlaklar dürli döwürlerde bolup geçen wakalary we medeniýetleri öz içine alýar. Esasy taryhy gatlaklar: gadymy döwür, orta asyrlar, täze döwrüň başlanmagy we häzirki zaman döwri.</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TARYHYŇ ÝAZYLYŞ USULLARY</a:t>
            </a:r>
          </a:p>
        </p:txBody>
      </p:sp>
      <p:sp>
        <p:nvSpPr>
          <p:cNvPr id="3" name="Content Placeholder 2"/>
          <p:cNvSpPr>
            <a:spLocks noGrp="1"/>
          </p:cNvSpPr>
          <p:nvPr>
            <p:ph idx="1"/>
          </p:nvPr>
        </p:nvSpPr>
        <p:spPr/>
        <p:txBody>
          <a:bodyPr/>
          <a:lstStyle/>
          <a:p>
            <a:r>
              <a:t>Taryhy ýazuw usullary, taryhy maglumatlaryň dogry we doly şekilde beýan edilmegini üpjün edýär. Bu usullar, dürli çeşmelerden alnan maglumatlary analiz etmek we dogry görnüşde beýan etmek üçin ulanylýar. Taryhy ýazuw usullary, ýazuwly we ýazuwsyz çeşmeleri öz içine alýar.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TÜRKMEN TARYHYNYŇ ÝERLERI</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Türkmen taryhy, baý we köpugurly taryhy öz içine alýar. Bu taryh, dürli döwürlerde bolup geçen wakalary we medeniýetleri öz içine alýar. Türkmen taryhynyň esasy ýerleri: Merw, Nusaý, Köneürgenç we Görogly.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itierfähig">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TM03457503[[fn=Zitierfähig]]</Template>
  <TotalTime>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Century Gothic</vt:lpstr>
      <vt:lpstr>Wingdings 2</vt:lpstr>
      <vt:lpstr>Zitierfähig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Käch, Timon</dc:creator>
  <cp:lastModifiedBy>MacBook Pro</cp:lastModifiedBy>
  <cp:revision>3</cp:revision>
  <dcterms:created xsi:type="dcterms:W3CDTF">2023-03-07T12:08:31Z</dcterms:created>
  <dcterms:modified xsi:type="dcterms:W3CDTF">2024-05-26T18:25:19Z</dcterms:modified>
</cp:coreProperties>
</file>